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3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1" r:id="rId3"/>
    <p:sldId id="258" r:id="rId4"/>
    <p:sldId id="274" r:id="rId5"/>
    <p:sldId id="299" r:id="rId6"/>
    <p:sldId id="272" r:id="rId7"/>
    <p:sldId id="311" r:id="rId8"/>
    <p:sldId id="273" r:id="rId9"/>
    <p:sldId id="281" r:id="rId10"/>
    <p:sldId id="284" r:id="rId11"/>
    <p:sldId id="285" r:id="rId12"/>
    <p:sldId id="282" r:id="rId13"/>
    <p:sldId id="280" r:id="rId14"/>
    <p:sldId id="300" r:id="rId15"/>
    <p:sldId id="301" r:id="rId16"/>
    <p:sldId id="303" r:id="rId17"/>
    <p:sldId id="304" r:id="rId18"/>
    <p:sldId id="296" r:id="rId19"/>
    <p:sldId id="297" r:id="rId20"/>
    <p:sldId id="305" r:id="rId21"/>
    <p:sldId id="298" r:id="rId22"/>
    <p:sldId id="307" r:id="rId23"/>
    <p:sldId id="308" r:id="rId24"/>
    <p:sldId id="309" r:id="rId25"/>
    <p:sldId id="312" r:id="rId26"/>
    <p:sldId id="313" r:id="rId27"/>
    <p:sldId id="314" r:id="rId28"/>
    <p:sldId id="315" r:id="rId29"/>
    <p:sldId id="316" r:id="rId30"/>
    <p:sldId id="317" r:id="rId31"/>
    <p:sldId id="30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1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재헌" initials="정" lastIdx="2" clrIdx="0">
    <p:extLst>
      <p:ext uri="{19B8F6BF-5375-455C-9EA6-DF929625EA0E}">
        <p15:presenceInfo xmlns:p15="http://schemas.microsoft.com/office/powerpoint/2012/main" userId="ba9e6ace74dd0a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1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33BD6-E686-4316-B802-CE912C5552AA}" type="doc">
      <dgm:prSet loTypeId="urn:microsoft.com/office/officeart/2005/8/layout/hierarchy2" loCatId="hierarchy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D7876C3E-5602-4C88-BE13-E42906CF655F}">
      <dgm:prSet phldrT="[텍스트]"/>
      <dgm:spPr/>
      <dgm:t>
        <a:bodyPr/>
        <a:lstStyle/>
        <a:p>
          <a:pPr latinLnBrk="1"/>
          <a:r>
            <a:rPr lang="en-US" altLang="ko-KR" dirty="0" smtClean="0"/>
            <a:t>Input Part</a:t>
          </a:r>
          <a:endParaRPr lang="ko-KR" altLang="en-US" dirty="0"/>
        </a:p>
      </dgm:t>
    </dgm:pt>
    <dgm:pt modelId="{6CC98F11-808D-465C-9F02-D587976BE700}" type="parTrans" cxnId="{43E81430-57EE-4FC0-8A33-8F1088AF154D}">
      <dgm:prSet/>
      <dgm:spPr/>
      <dgm:t>
        <a:bodyPr/>
        <a:lstStyle/>
        <a:p>
          <a:pPr latinLnBrk="1"/>
          <a:endParaRPr lang="ko-KR" altLang="en-US"/>
        </a:p>
      </dgm:t>
    </dgm:pt>
    <dgm:pt modelId="{108EE473-E2EE-4A03-816A-295AE57E1D17}" type="sibTrans" cxnId="{43E81430-57EE-4FC0-8A33-8F1088AF154D}">
      <dgm:prSet/>
      <dgm:spPr/>
      <dgm:t>
        <a:bodyPr/>
        <a:lstStyle/>
        <a:p>
          <a:pPr latinLnBrk="1"/>
          <a:endParaRPr lang="ko-KR" altLang="en-US"/>
        </a:p>
      </dgm:t>
    </dgm:pt>
    <dgm:pt modelId="{E42C85CD-3071-435B-ADA2-9AE7F6CB371A}">
      <dgm:prSet phldrT="[텍스트]"/>
      <dgm:spPr/>
      <dgm:t>
        <a:bodyPr/>
        <a:lstStyle/>
        <a:p>
          <a:pPr latinLnBrk="1"/>
          <a:r>
            <a:rPr lang="en-US" altLang="ko-KR" dirty="0" smtClean="0"/>
            <a:t>IR Part</a:t>
          </a:r>
          <a:endParaRPr lang="ko-KR" altLang="en-US" dirty="0"/>
        </a:p>
      </dgm:t>
    </dgm:pt>
    <dgm:pt modelId="{602BC1ED-E5B3-4560-A87C-6799555DA635}" type="parTrans" cxnId="{5B0DB428-4571-464D-B6C4-9D89E92ED5A7}">
      <dgm:prSet/>
      <dgm:spPr/>
      <dgm:t>
        <a:bodyPr/>
        <a:lstStyle/>
        <a:p>
          <a:pPr latinLnBrk="1"/>
          <a:endParaRPr lang="ko-KR" altLang="en-US"/>
        </a:p>
      </dgm:t>
    </dgm:pt>
    <dgm:pt modelId="{DDE35429-3C95-49EC-B1C5-C2FFF92D6480}" type="sibTrans" cxnId="{5B0DB428-4571-464D-B6C4-9D89E92ED5A7}">
      <dgm:prSet/>
      <dgm:spPr/>
      <dgm:t>
        <a:bodyPr/>
        <a:lstStyle/>
        <a:p>
          <a:pPr latinLnBrk="1"/>
          <a:endParaRPr lang="ko-KR" altLang="en-US"/>
        </a:p>
      </dgm:t>
    </dgm:pt>
    <dgm:pt modelId="{5A7FFEDF-C75D-4A04-8064-3D49DD411B30}">
      <dgm:prSet phldrT="[텍스트]"/>
      <dgm:spPr/>
      <dgm:t>
        <a:bodyPr/>
        <a:lstStyle/>
        <a:p>
          <a:pPr latinLnBrk="1"/>
          <a:r>
            <a:rPr lang="en-US" altLang="ko-KR" dirty="0" smtClean="0"/>
            <a:t>Condition Field</a:t>
          </a:r>
          <a:endParaRPr lang="ko-KR" altLang="en-US" dirty="0"/>
        </a:p>
      </dgm:t>
    </dgm:pt>
    <dgm:pt modelId="{9AE5697B-277C-4B07-81B1-9C2563F999A4}" type="parTrans" cxnId="{DC728B63-8F7F-432C-8A4E-D44126DE742D}">
      <dgm:prSet/>
      <dgm:spPr/>
      <dgm:t>
        <a:bodyPr/>
        <a:lstStyle/>
        <a:p>
          <a:pPr latinLnBrk="1"/>
          <a:endParaRPr lang="ko-KR" altLang="en-US"/>
        </a:p>
      </dgm:t>
    </dgm:pt>
    <dgm:pt modelId="{781DD6B1-1CF7-4DC7-AC5D-2EEE48A1F0A5}" type="sibTrans" cxnId="{DC728B63-8F7F-432C-8A4E-D44126DE742D}">
      <dgm:prSet/>
      <dgm:spPr/>
      <dgm:t>
        <a:bodyPr/>
        <a:lstStyle/>
        <a:p>
          <a:pPr latinLnBrk="1"/>
          <a:endParaRPr lang="ko-KR" altLang="en-US"/>
        </a:p>
      </dgm:t>
    </dgm:pt>
    <dgm:pt modelId="{D329F752-FAF8-42E1-AE46-4F20315E3191}">
      <dgm:prSet/>
      <dgm:spPr>
        <a:solidFill>
          <a:schemeClr val="accent6"/>
        </a:solidFill>
      </dgm:spPr>
      <dgm:t>
        <a:bodyPr/>
        <a:lstStyle/>
        <a:p>
          <a:pPr latinLnBrk="1"/>
          <a:r>
            <a:rPr lang="en-US" altLang="ko-KR" dirty="0" smtClean="0"/>
            <a:t>SWI</a:t>
          </a:r>
          <a:endParaRPr lang="ko-KR" altLang="en-US" dirty="0"/>
        </a:p>
      </dgm:t>
    </dgm:pt>
    <dgm:pt modelId="{E26A6EA8-0C4A-426C-920F-3DCA535A2BAD}" type="parTrans" cxnId="{242CAC5C-8068-464E-95CE-09F76A852074}">
      <dgm:prSet/>
      <dgm:spPr/>
      <dgm:t>
        <a:bodyPr/>
        <a:lstStyle/>
        <a:p>
          <a:pPr latinLnBrk="1"/>
          <a:endParaRPr lang="ko-KR" altLang="en-US"/>
        </a:p>
      </dgm:t>
    </dgm:pt>
    <dgm:pt modelId="{51A6348B-D5D8-4977-85CE-D32F91FF3E9A}" type="sibTrans" cxnId="{242CAC5C-8068-464E-95CE-09F76A852074}">
      <dgm:prSet/>
      <dgm:spPr/>
      <dgm:t>
        <a:bodyPr/>
        <a:lstStyle/>
        <a:p>
          <a:pPr latinLnBrk="1"/>
          <a:endParaRPr lang="ko-KR" altLang="en-US"/>
        </a:p>
      </dgm:t>
    </dgm:pt>
    <dgm:pt modelId="{EFDA6A61-25B4-4411-B9D7-9C7B6DDE9047}">
      <dgm:prSet/>
      <dgm:spPr>
        <a:solidFill>
          <a:schemeClr val="accent6"/>
        </a:solidFill>
      </dgm:spPr>
      <dgm:t>
        <a:bodyPr/>
        <a:lstStyle/>
        <a:p>
          <a:pPr latinLnBrk="1"/>
          <a:r>
            <a:rPr lang="en-US" altLang="ko-KR" dirty="0" smtClean="0"/>
            <a:t>Instruction Decode</a:t>
          </a:r>
          <a:endParaRPr lang="ko-KR" altLang="en-US" dirty="0"/>
        </a:p>
      </dgm:t>
    </dgm:pt>
    <dgm:pt modelId="{50DF6A0C-5501-4E69-B392-741E409C5B80}" type="parTrans" cxnId="{40456241-9BBC-40E3-99B3-CB8175BC8CD4}">
      <dgm:prSet/>
      <dgm:spPr/>
      <dgm:t>
        <a:bodyPr/>
        <a:lstStyle/>
        <a:p>
          <a:pPr latinLnBrk="1"/>
          <a:endParaRPr lang="ko-KR" altLang="en-US"/>
        </a:p>
      </dgm:t>
    </dgm:pt>
    <dgm:pt modelId="{9E2993EB-65C6-4FE9-907F-A566DEA99CC3}" type="sibTrans" cxnId="{40456241-9BBC-40E3-99B3-CB8175BC8CD4}">
      <dgm:prSet/>
      <dgm:spPr/>
      <dgm:t>
        <a:bodyPr/>
        <a:lstStyle/>
        <a:p>
          <a:pPr latinLnBrk="1"/>
          <a:endParaRPr lang="ko-KR" altLang="en-US"/>
        </a:p>
      </dgm:t>
    </dgm:pt>
    <dgm:pt modelId="{1997F0AC-A20E-46AD-8A47-74CCE3085609}">
      <dgm:prSet/>
      <dgm:spPr/>
      <dgm:t>
        <a:bodyPr/>
        <a:lstStyle/>
        <a:p>
          <a:pPr latinLnBrk="1"/>
          <a:r>
            <a:rPr lang="en-US" altLang="ko-KR" dirty="0" smtClean="0"/>
            <a:t>Print &amp; Exit</a:t>
          </a:r>
          <a:endParaRPr lang="ko-KR" altLang="en-US" dirty="0"/>
        </a:p>
      </dgm:t>
    </dgm:pt>
    <dgm:pt modelId="{A0F2E350-7106-4EB9-832E-FD8F5F86A877}" type="parTrans" cxnId="{4A9864F0-931D-4C20-A2DD-46696C09EB6B}">
      <dgm:prSet/>
      <dgm:spPr/>
      <dgm:t>
        <a:bodyPr/>
        <a:lstStyle/>
        <a:p>
          <a:pPr latinLnBrk="1"/>
          <a:endParaRPr lang="ko-KR" altLang="en-US"/>
        </a:p>
      </dgm:t>
    </dgm:pt>
    <dgm:pt modelId="{A7BF8BE3-98E6-456E-B4BF-EADA439FE849}" type="sibTrans" cxnId="{4A9864F0-931D-4C20-A2DD-46696C09EB6B}">
      <dgm:prSet/>
      <dgm:spPr/>
      <dgm:t>
        <a:bodyPr/>
        <a:lstStyle/>
        <a:p>
          <a:pPr latinLnBrk="1"/>
          <a:endParaRPr lang="ko-KR" altLang="en-US"/>
        </a:p>
      </dgm:t>
    </dgm:pt>
    <dgm:pt modelId="{25401006-6C12-47EB-ADF0-53DD15CBECE4}">
      <dgm:prSet/>
      <dgm:spPr/>
      <dgm:t>
        <a:bodyPr/>
        <a:lstStyle/>
        <a:p>
          <a:pPr latinLnBrk="1"/>
          <a:r>
            <a:rPr lang="en-US" altLang="ko-KR" dirty="0" smtClean="0"/>
            <a:t>Data Processing</a:t>
          </a:r>
          <a:endParaRPr lang="ko-KR" altLang="en-US" dirty="0"/>
        </a:p>
      </dgm:t>
    </dgm:pt>
    <dgm:pt modelId="{FB9D5702-FAFE-4517-9B74-9341AF6E7475}" type="parTrans" cxnId="{C0375D00-A93A-4A73-BF2A-5BCC5ECA2D70}">
      <dgm:prSet/>
      <dgm:spPr/>
      <dgm:t>
        <a:bodyPr/>
        <a:lstStyle/>
        <a:p>
          <a:pPr latinLnBrk="1"/>
          <a:endParaRPr lang="ko-KR" altLang="en-US"/>
        </a:p>
      </dgm:t>
    </dgm:pt>
    <dgm:pt modelId="{5268506E-BA74-480D-B2CC-7CE45BEBA0FC}" type="sibTrans" cxnId="{C0375D00-A93A-4A73-BF2A-5BCC5ECA2D70}">
      <dgm:prSet/>
      <dgm:spPr/>
      <dgm:t>
        <a:bodyPr/>
        <a:lstStyle/>
        <a:p>
          <a:pPr latinLnBrk="1"/>
          <a:endParaRPr lang="ko-KR" altLang="en-US"/>
        </a:p>
      </dgm:t>
    </dgm:pt>
    <dgm:pt modelId="{35D412D3-5CC8-4143-A247-89B398116EE3}">
      <dgm:prSet/>
      <dgm:spPr/>
      <dgm:t>
        <a:bodyPr/>
        <a:lstStyle/>
        <a:p>
          <a:pPr latinLnBrk="1"/>
          <a:r>
            <a:rPr lang="en-US" altLang="ko-KR" dirty="0" err="1" smtClean="0"/>
            <a:t>Movw</a:t>
          </a:r>
          <a:r>
            <a:rPr lang="en-US" altLang="ko-KR" dirty="0" smtClean="0"/>
            <a:t>/t</a:t>
          </a:r>
          <a:endParaRPr lang="ko-KR" altLang="en-US" dirty="0"/>
        </a:p>
      </dgm:t>
    </dgm:pt>
    <dgm:pt modelId="{22BB6AD2-1C0A-4DA9-BAEB-9C0E42E1FD8E}" type="parTrans" cxnId="{9C7503E7-E99E-4E07-B5B5-4C0F2CC49754}">
      <dgm:prSet/>
      <dgm:spPr/>
      <dgm:t>
        <a:bodyPr/>
        <a:lstStyle/>
        <a:p>
          <a:pPr latinLnBrk="1"/>
          <a:endParaRPr lang="ko-KR" altLang="en-US"/>
        </a:p>
      </dgm:t>
    </dgm:pt>
    <dgm:pt modelId="{EEF0AD02-1EDE-4F15-9E06-0637EF747582}" type="sibTrans" cxnId="{9C7503E7-E99E-4E07-B5B5-4C0F2CC49754}">
      <dgm:prSet/>
      <dgm:spPr/>
      <dgm:t>
        <a:bodyPr/>
        <a:lstStyle/>
        <a:p>
          <a:pPr latinLnBrk="1"/>
          <a:endParaRPr lang="ko-KR" altLang="en-US"/>
        </a:p>
      </dgm:t>
    </dgm:pt>
    <dgm:pt modelId="{52B9E3C0-453C-4EBF-B202-2A6451B600A0}">
      <dgm:prSet/>
      <dgm:spPr/>
      <dgm:t>
        <a:bodyPr/>
        <a:lstStyle/>
        <a:p>
          <a:pPr latinLnBrk="1"/>
          <a:r>
            <a:rPr lang="en-US" altLang="ko-KR" dirty="0" smtClean="0"/>
            <a:t>MUL/MLA</a:t>
          </a:r>
          <a:endParaRPr lang="ko-KR" altLang="en-US" dirty="0"/>
        </a:p>
      </dgm:t>
    </dgm:pt>
    <dgm:pt modelId="{E4F864A9-4A7C-4066-A316-12FA8F14C1D5}" type="parTrans" cxnId="{8455E286-1C67-42EF-9488-7A763C6DB60D}">
      <dgm:prSet/>
      <dgm:spPr/>
      <dgm:t>
        <a:bodyPr/>
        <a:lstStyle/>
        <a:p>
          <a:pPr latinLnBrk="1"/>
          <a:endParaRPr lang="ko-KR" altLang="en-US"/>
        </a:p>
      </dgm:t>
    </dgm:pt>
    <dgm:pt modelId="{B6CACDD3-AC02-4151-9996-F32D498410E1}" type="sibTrans" cxnId="{8455E286-1C67-42EF-9488-7A763C6DB60D}">
      <dgm:prSet/>
      <dgm:spPr/>
      <dgm:t>
        <a:bodyPr/>
        <a:lstStyle/>
        <a:p>
          <a:pPr latinLnBrk="1"/>
          <a:endParaRPr lang="ko-KR" altLang="en-US"/>
        </a:p>
      </dgm:t>
    </dgm:pt>
    <dgm:pt modelId="{735D7AE8-2D27-422A-AB41-C9AFE8F6BBA5}">
      <dgm:prSet/>
      <dgm:spPr/>
      <dgm:t>
        <a:bodyPr/>
        <a:lstStyle/>
        <a:p>
          <a:pPr latinLnBrk="1"/>
          <a:r>
            <a:rPr lang="en-US" altLang="ko-KR" dirty="0" smtClean="0"/>
            <a:t>ETC….</a:t>
          </a:r>
          <a:endParaRPr lang="ko-KR" altLang="en-US" dirty="0"/>
        </a:p>
      </dgm:t>
    </dgm:pt>
    <dgm:pt modelId="{352C3C77-00C0-4AE1-BE13-C860224F3B1F}" type="parTrans" cxnId="{70538D8A-CB8A-4E81-99F6-94E8F7339244}">
      <dgm:prSet/>
      <dgm:spPr/>
      <dgm:t>
        <a:bodyPr/>
        <a:lstStyle/>
        <a:p>
          <a:pPr latinLnBrk="1"/>
          <a:endParaRPr lang="ko-KR" altLang="en-US"/>
        </a:p>
      </dgm:t>
    </dgm:pt>
    <dgm:pt modelId="{031E7A57-CCC3-4E1D-8DC4-B76609BCD0CA}" type="sibTrans" cxnId="{70538D8A-CB8A-4E81-99F6-94E8F7339244}">
      <dgm:prSet/>
      <dgm:spPr/>
      <dgm:t>
        <a:bodyPr/>
        <a:lstStyle/>
        <a:p>
          <a:pPr latinLnBrk="1"/>
          <a:endParaRPr lang="ko-KR" altLang="en-US"/>
        </a:p>
      </dgm:t>
    </dgm:pt>
    <dgm:pt modelId="{CBD210AB-49A7-4D56-A724-2E9BB7BE51A1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en-US" altLang="ko-KR" dirty="0" smtClean="0"/>
            <a:t>PC + </a:t>
          </a:r>
          <a:r>
            <a:rPr lang="en-US" altLang="ko-KR" dirty="0" smtClean="0">
              <a:latin typeface="HY궁서B" panose="02030600000101010101" pitchFamily="18" charset="-127"/>
              <a:ea typeface="HY궁서B" panose="02030600000101010101" pitchFamily="18" charset="-127"/>
            </a:rPr>
            <a:t>4</a:t>
          </a:r>
          <a:endParaRPr lang="ko-KR" altLang="en-US" dirty="0">
            <a:latin typeface="HY궁서B" panose="02030600000101010101" pitchFamily="18" charset="-127"/>
            <a:ea typeface="HY궁서B" panose="02030600000101010101" pitchFamily="18" charset="-127"/>
          </a:endParaRPr>
        </a:p>
      </dgm:t>
    </dgm:pt>
    <dgm:pt modelId="{C4AC1890-A643-4659-A1B2-DA9062CFF046}" type="parTrans" cxnId="{73262D23-CC4C-4E82-872D-421FE4C7339C}">
      <dgm:prSet/>
      <dgm:spPr/>
      <dgm:t>
        <a:bodyPr/>
        <a:lstStyle/>
        <a:p>
          <a:pPr latinLnBrk="1"/>
          <a:endParaRPr lang="ko-KR" altLang="en-US"/>
        </a:p>
      </dgm:t>
    </dgm:pt>
    <dgm:pt modelId="{9E5F48F2-D895-4FC8-8CC6-93705CB25211}" type="sibTrans" cxnId="{73262D23-CC4C-4E82-872D-421FE4C7339C}">
      <dgm:prSet/>
      <dgm:spPr/>
      <dgm:t>
        <a:bodyPr/>
        <a:lstStyle/>
        <a:p>
          <a:pPr latinLnBrk="1"/>
          <a:endParaRPr lang="ko-KR" altLang="en-US"/>
        </a:p>
      </dgm:t>
    </dgm:pt>
    <dgm:pt modelId="{63977621-817B-491A-80BE-6085F837BD9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en-US" altLang="ko-KR" dirty="0" smtClean="0"/>
            <a:t>PC + </a:t>
          </a:r>
          <a:r>
            <a:rPr lang="en-US" altLang="ko-KR" dirty="0" smtClean="0">
              <a:latin typeface="HY궁서B" panose="02030600000101010101" pitchFamily="18" charset="-127"/>
              <a:ea typeface="HY궁서B" panose="02030600000101010101" pitchFamily="18" charset="-127"/>
            </a:rPr>
            <a:t>4</a:t>
          </a:r>
          <a:endParaRPr lang="ko-KR" altLang="en-US" dirty="0">
            <a:latin typeface="HY궁서B" panose="02030600000101010101" pitchFamily="18" charset="-127"/>
            <a:ea typeface="HY궁서B" panose="02030600000101010101" pitchFamily="18" charset="-127"/>
          </a:endParaRPr>
        </a:p>
      </dgm:t>
    </dgm:pt>
    <dgm:pt modelId="{8ECAB024-D624-4F93-A104-BDB893426F59}" type="parTrans" cxnId="{AE2D5CE7-B0EE-4EA0-91D6-606494B8E40F}">
      <dgm:prSet/>
      <dgm:spPr/>
      <dgm:t>
        <a:bodyPr/>
        <a:lstStyle/>
        <a:p>
          <a:pPr latinLnBrk="1"/>
          <a:endParaRPr lang="ko-KR" altLang="en-US"/>
        </a:p>
      </dgm:t>
    </dgm:pt>
    <dgm:pt modelId="{FB234C74-1C2D-405F-9C77-407974221688}" type="sibTrans" cxnId="{AE2D5CE7-B0EE-4EA0-91D6-606494B8E40F}">
      <dgm:prSet/>
      <dgm:spPr/>
      <dgm:t>
        <a:bodyPr/>
        <a:lstStyle/>
        <a:p>
          <a:pPr latinLnBrk="1"/>
          <a:endParaRPr lang="ko-KR" altLang="en-US"/>
        </a:p>
      </dgm:t>
    </dgm:pt>
    <dgm:pt modelId="{33F3F8A6-4957-460B-87D6-69295A5FC81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en-US" altLang="ko-KR" dirty="0" smtClean="0"/>
            <a:t>PC + </a:t>
          </a:r>
          <a:r>
            <a:rPr lang="en-US" altLang="ko-KR" dirty="0" smtClean="0">
              <a:latin typeface="HY궁서B" panose="02030600000101010101" pitchFamily="18" charset="-127"/>
              <a:ea typeface="HY궁서B" panose="02030600000101010101" pitchFamily="18" charset="-127"/>
            </a:rPr>
            <a:t>4</a:t>
          </a:r>
          <a:endParaRPr lang="ko-KR" altLang="en-US" dirty="0">
            <a:latin typeface="HY궁서B" panose="02030600000101010101" pitchFamily="18" charset="-127"/>
            <a:ea typeface="HY궁서B" panose="02030600000101010101" pitchFamily="18" charset="-127"/>
          </a:endParaRPr>
        </a:p>
      </dgm:t>
    </dgm:pt>
    <dgm:pt modelId="{0B3E4DB8-64B9-40CB-AB2A-CA0A814D8BB9}" type="parTrans" cxnId="{1E6AA3A8-4662-46C7-9584-C83EDC4984ED}">
      <dgm:prSet/>
      <dgm:spPr/>
      <dgm:t>
        <a:bodyPr/>
        <a:lstStyle/>
        <a:p>
          <a:pPr latinLnBrk="1"/>
          <a:endParaRPr lang="ko-KR" altLang="en-US"/>
        </a:p>
      </dgm:t>
    </dgm:pt>
    <dgm:pt modelId="{FD228FAE-96CB-4C7D-AA25-D531B5430BD0}" type="sibTrans" cxnId="{1E6AA3A8-4662-46C7-9584-C83EDC4984ED}">
      <dgm:prSet/>
      <dgm:spPr/>
      <dgm:t>
        <a:bodyPr/>
        <a:lstStyle/>
        <a:p>
          <a:pPr latinLnBrk="1"/>
          <a:endParaRPr lang="ko-KR" altLang="en-US"/>
        </a:p>
      </dgm:t>
    </dgm:pt>
    <dgm:pt modelId="{644F5D63-D64B-4634-9A90-FF7501BB77B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en-US" altLang="ko-KR" dirty="0" smtClean="0"/>
            <a:t>PC + </a:t>
          </a:r>
          <a:r>
            <a:rPr lang="en-US" altLang="ko-KR" dirty="0" smtClean="0">
              <a:latin typeface="HY궁서B" panose="02030600000101010101" pitchFamily="18" charset="-127"/>
              <a:ea typeface="HY궁서B" panose="02030600000101010101" pitchFamily="18" charset="-127"/>
            </a:rPr>
            <a:t>4</a:t>
          </a:r>
          <a:endParaRPr lang="ko-KR" altLang="en-US" dirty="0">
            <a:latin typeface="HY궁서B" panose="02030600000101010101" pitchFamily="18" charset="-127"/>
            <a:ea typeface="HY궁서B" panose="02030600000101010101" pitchFamily="18" charset="-127"/>
          </a:endParaRPr>
        </a:p>
      </dgm:t>
    </dgm:pt>
    <dgm:pt modelId="{7DA92579-2F68-457C-9B9E-F4820D396A74}" type="parTrans" cxnId="{83EF432C-F022-4D3C-BCB7-E17E94B05ECF}">
      <dgm:prSet/>
      <dgm:spPr/>
      <dgm:t>
        <a:bodyPr/>
        <a:lstStyle/>
        <a:p>
          <a:pPr latinLnBrk="1"/>
          <a:endParaRPr lang="ko-KR" altLang="en-US"/>
        </a:p>
      </dgm:t>
    </dgm:pt>
    <dgm:pt modelId="{5B2C2836-AFDB-4311-9A41-3E7B3DDEF745}" type="sibTrans" cxnId="{83EF432C-F022-4D3C-BCB7-E17E94B05ECF}">
      <dgm:prSet/>
      <dgm:spPr/>
      <dgm:t>
        <a:bodyPr/>
        <a:lstStyle/>
        <a:p>
          <a:pPr latinLnBrk="1"/>
          <a:endParaRPr lang="ko-KR" altLang="en-US"/>
        </a:p>
      </dgm:t>
    </dgm:pt>
    <dgm:pt modelId="{F008E1D4-BC3D-4491-991B-AEBBADDA6A93}" type="pres">
      <dgm:prSet presAssocID="{36333BD6-E686-4316-B802-CE912C5552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C837C2-92F4-4D93-9146-A5ABFD4D15B2}" type="pres">
      <dgm:prSet presAssocID="{D7876C3E-5602-4C88-BE13-E42906CF655F}" presName="root1" presStyleCnt="0"/>
      <dgm:spPr/>
    </dgm:pt>
    <dgm:pt modelId="{B2A18BBC-6246-4242-931C-933CF56191E9}" type="pres">
      <dgm:prSet presAssocID="{D7876C3E-5602-4C88-BE13-E42906CF655F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B5C313-2EC6-4884-A8DF-7D5D3BFB200F}" type="pres">
      <dgm:prSet presAssocID="{D7876C3E-5602-4C88-BE13-E42906CF655F}" presName="level2hierChild" presStyleCnt="0"/>
      <dgm:spPr/>
    </dgm:pt>
    <dgm:pt modelId="{F6C14213-D44D-41E2-BAFC-8581590AA302}" type="pres">
      <dgm:prSet presAssocID="{602BC1ED-E5B3-4560-A87C-6799555DA635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16313C4-1766-442B-A0B1-1030368603AB}" type="pres">
      <dgm:prSet presAssocID="{602BC1ED-E5B3-4560-A87C-6799555DA635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DD594C99-E91B-4654-9E3A-6D009C553062}" type="pres">
      <dgm:prSet presAssocID="{E42C85CD-3071-435B-ADA2-9AE7F6CB371A}" presName="root2" presStyleCnt="0"/>
      <dgm:spPr/>
    </dgm:pt>
    <dgm:pt modelId="{48AE5C84-38FF-461C-84E5-7F2767D5F710}" type="pres">
      <dgm:prSet presAssocID="{E42C85CD-3071-435B-ADA2-9AE7F6CB371A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51E4FF-9083-41CF-AA21-CE4614186F63}" type="pres">
      <dgm:prSet presAssocID="{E42C85CD-3071-435B-ADA2-9AE7F6CB371A}" presName="level3hierChild" presStyleCnt="0"/>
      <dgm:spPr/>
    </dgm:pt>
    <dgm:pt modelId="{241C31E5-1DD2-4384-945A-81A5C71948AC}" type="pres">
      <dgm:prSet presAssocID="{9AE5697B-277C-4B07-81B1-9C2563F999A4}" presName="conn2-1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DE08F74-6252-44E0-ABBE-E483FF698FD5}" type="pres">
      <dgm:prSet presAssocID="{9AE5697B-277C-4B07-81B1-9C2563F999A4}" presName="connTx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F4CD69E-E1D3-4F66-928E-BFD073D2BCB0}" type="pres">
      <dgm:prSet presAssocID="{5A7FFEDF-C75D-4A04-8064-3D49DD411B30}" presName="root2" presStyleCnt="0"/>
      <dgm:spPr/>
    </dgm:pt>
    <dgm:pt modelId="{6E566E02-F63D-4A43-B936-0CF7E87A60BB}" type="pres">
      <dgm:prSet presAssocID="{5A7FFEDF-C75D-4A04-8064-3D49DD411B30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19EDFD-87B2-4878-8B1F-8243848BCD13}" type="pres">
      <dgm:prSet presAssocID="{5A7FFEDF-C75D-4A04-8064-3D49DD411B30}" presName="level3hierChild" presStyleCnt="0"/>
      <dgm:spPr/>
    </dgm:pt>
    <dgm:pt modelId="{AB1A8732-C98C-4B99-9F73-8494A14D59EE}" type="pres">
      <dgm:prSet presAssocID="{E26A6EA8-0C4A-426C-920F-3DCA535A2BAD}" presName="conn2-1" presStyleLbl="parChTrans1D4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EEDE1A06-4B35-478B-8C8D-20EF40741D85}" type="pres">
      <dgm:prSet presAssocID="{E26A6EA8-0C4A-426C-920F-3DCA535A2BAD}" presName="connTx" presStyleLbl="parChTrans1D4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02226B05-FE90-44CC-BD42-C9DC5FD80F1C}" type="pres">
      <dgm:prSet presAssocID="{D329F752-FAF8-42E1-AE46-4F20315E3191}" presName="root2" presStyleCnt="0"/>
      <dgm:spPr/>
    </dgm:pt>
    <dgm:pt modelId="{0FFA7AC6-E6EF-468B-A004-96E093F0631A}" type="pres">
      <dgm:prSet presAssocID="{D329F752-FAF8-42E1-AE46-4F20315E3191}" presName="LevelTwoTextNode" presStyleLbl="node4" presStyleIdx="0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EFDE0-2C00-468F-AD0F-3E797F1F87DF}" type="pres">
      <dgm:prSet presAssocID="{D329F752-FAF8-42E1-AE46-4F20315E3191}" presName="level3hierChild" presStyleCnt="0"/>
      <dgm:spPr/>
    </dgm:pt>
    <dgm:pt modelId="{3DDD7CC3-DDAD-496C-8B46-966470F17F61}" type="pres">
      <dgm:prSet presAssocID="{A0F2E350-7106-4EB9-832E-FD8F5F86A877}" presName="conn2-1" presStyleLbl="parChTrans1D4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5067E854-B3B2-4149-8BE7-2101DD86F682}" type="pres">
      <dgm:prSet presAssocID="{A0F2E350-7106-4EB9-832E-FD8F5F86A877}" presName="connTx" presStyleLbl="parChTrans1D4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6DCB0CF0-A55D-4565-8F5F-88F5085117A6}" type="pres">
      <dgm:prSet presAssocID="{1997F0AC-A20E-46AD-8A47-74CCE3085609}" presName="root2" presStyleCnt="0"/>
      <dgm:spPr/>
    </dgm:pt>
    <dgm:pt modelId="{B37C8BB0-830D-49C4-B8FD-CF2F27D32872}" type="pres">
      <dgm:prSet presAssocID="{1997F0AC-A20E-46AD-8A47-74CCE3085609}" presName="LevelTwoTextNode" presStyleLbl="node4" presStyleIdx="1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EEA0C6-F2B5-4BF3-9377-FB75EA3AB25C}" type="pres">
      <dgm:prSet presAssocID="{1997F0AC-A20E-46AD-8A47-74CCE3085609}" presName="level3hierChild" presStyleCnt="0"/>
      <dgm:spPr/>
    </dgm:pt>
    <dgm:pt modelId="{26EC3DD3-052C-479A-8680-7EDF8EDD6981}" type="pres">
      <dgm:prSet presAssocID="{50DF6A0C-5501-4E69-B392-741E409C5B80}" presName="conn2-1" presStyleLbl="parChTrans1D4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9276070D-C37B-4724-9F08-A118CC121BD1}" type="pres">
      <dgm:prSet presAssocID="{50DF6A0C-5501-4E69-B392-741E409C5B80}" presName="connTx" presStyleLbl="parChTrans1D4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A71497B0-EF7A-4513-958A-22C84277B449}" type="pres">
      <dgm:prSet presAssocID="{EFDA6A61-25B4-4411-B9D7-9C7B6DDE9047}" presName="root2" presStyleCnt="0"/>
      <dgm:spPr/>
    </dgm:pt>
    <dgm:pt modelId="{BBF330BF-49CF-479C-AA90-EFDB4BD70C85}" type="pres">
      <dgm:prSet presAssocID="{EFDA6A61-25B4-4411-B9D7-9C7B6DDE9047}" presName="LevelTwoTextNode" presStyleLbl="node4" presStyleIdx="2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FE3828-1312-47B4-A8A1-B20C0B37DADE}" type="pres">
      <dgm:prSet presAssocID="{EFDA6A61-25B4-4411-B9D7-9C7B6DDE9047}" presName="level3hierChild" presStyleCnt="0"/>
      <dgm:spPr/>
    </dgm:pt>
    <dgm:pt modelId="{0E410182-F768-4800-A15A-20EBF9E00504}" type="pres">
      <dgm:prSet presAssocID="{FB9D5702-FAFE-4517-9B74-9341AF6E7475}" presName="conn2-1" presStyleLbl="parChTrans1D4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AD6E332E-A05C-4B9C-8065-009294139071}" type="pres">
      <dgm:prSet presAssocID="{FB9D5702-FAFE-4517-9B74-9341AF6E7475}" presName="connTx" presStyleLbl="parChTrans1D4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9EC86294-81E7-4A5A-B08B-155FFE5E4088}" type="pres">
      <dgm:prSet presAssocID="{25401006-6C12-47EB-ADF0-53DD15CBECE4}" presName="root2" presStyleCnt="0"/>
      <dgm:spPr/>
    </dgm:pt>
    <dgm:pt modelId="{D3FF0CD0-27EE-447A-AEA4-7DBAC2C51686}" type="pres">
      <dgm:prSet presAssocID="{25401006-6C12-47EB-ADF0-53DD15CBECE4}" presName="LevelTwoTextNode" presStyleLbl="node4" presStyleIdx="3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EDA230-D8A7-4F49-B37B-3146F39F8F70}" type="pres">
      <dgm:prSet presAssocID="{25401006-6C12-47EB-ADF0-53DD15CBECE4}" presName="level3hierChild" presStyleCnt="0"/>
      <dgm:spPr/>
    </dgm:pt>
    <dgm:pt modelId="{A4BCB4AF-8C17-4323-8159-869262F16200}" type="pres">
      <dgm:prSet presAssocID="{C4AC1890-A643-4659-A1B2-DA9062CFF046}" presName="conn2-1" presStyleLbl="parChTrans1D4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81C94B6A-4B8D-4B37-BE09-19E32EE94AA2}" type="pres">
      <dgm:prSet presAssocID="{C4AC1890-A643-4659-A1B2-DA9062CFF046}" presName="connTx" presStyleLbl="parChTrans1D4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EF928F33-80C1-4072-8C23-879A7A65094B}" type="pres">
      <dgm:prSet presAssocID="{CBD210AB-49A7-4D56-A724-2E9BB7BE51A1}" presName="root2" presStyleCnt="0"/>
      <dgm:spPr/>
    </dgm:pt>
    <dgm:pt modelId="{DC734169-2CC8-4288-8941-FF198627A462}" type="pres">
      <dgm:prSet presAssocID="{CBD210AB-49A7-4D56-A724-2E9BB7BE51A1}" presName="LevelTwoTextNode" presStyleLbl="node4" presStyleIdx="4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761749-81FE-45E2-A6A9-D8F60222ECC0}" type="pres">
      <dgm:prSet presAssocID="{CBD210AB-49A7-4D56-A724-2E9BB7BE51A1}" presName="level3hierChild" presStyleCnt="0"/>
      <dgm:spPr/>
    </dgm:pt>
    <dgm:pt modelId="{29DCE624-DA3F-4BAF-BBCD-4A969946EBBF}" type="pres">
      <dgm:prSet presAssocID="{22BB6AD2-1C0A-4DA9-BAEB-9C0E42E1FD8E}" presName="conn2-1" presStyleLbl="parChTrans1D4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BB27676D-0E88-4A5D-A43B-FBCDC5A0B1C1}" type="pres">
      <dgm:prSet presAssocID="{22BB6AD2-1C0A-4DA9-BAEB-9C0E42E1FD8E}" presName="connTx" presStyleLbl="parChTrans1D4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C8DA0617-B635-43FE-8847-E00ACAA5CE39}" type="pres">
      <dgm:prSet presAssocID="{35D412D3-5CC8-4143-A247-89B398116EE3}" presName="root2" presStyleCnt="0"/>
      <dgm:spPr/>
    </dgm:pt>
    <dgm:pt modelId="{E7092818-DE80-403B-BBD8-3BB6A8A334AC}" type="pres">
      <dgm:prSet presAssocID="{35D412D3-5CC8-4143-A247-89B398116EE3}" presName="LevelTwoTextNode" presStyleLbl="node4" presStyleIdx="5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4A886A-C2C1-47EA-98DB-FA28CAA044E9}" type="pres">
      <dgm:prSet presAssocID="{35D412D3-5CC8-4143-A247-89B398116EE3}" presName="level3hierChild" presStyleCnt="0"/>
      <dgm:spPr/>
    </dgm:pt>
    <dgm:pt modelId="{842C4EB3-A78C-47BC-AEFE-46C7E24EFF5B}" type="pres">
      <dgm:prSet presAssocID="{8ECAB024-D624-4F93-A104-BDB893426F59}" presName="conn2-1" presStyleLbl="parChTrans1D4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B2116AAC-B556-4E2F-8AA3-E1D4459F74C8}" type="pres">
      <dgm:prSet presAssocID="{8ECAB024-D624-4F93-A104-BDB893426F59}" presName="connTx" presStyleLbl="parChTrans1D4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C923B858-8A42-405E-B6E8-EF541A31FF5C}" type="pres">
      <dgm:prSet presAssocID="{63977621-817B-491A-80BE-6085F837BD93}" presName="root2" presStyleCnt="0"/>
      <dgm:spPr/>
    </dgm:pt>
    <dgm:pt modelId="{D5306E5D-222D-4879-BFEE-6F256062D77E}" type="pres">
      <dgm:prSet presAssocID="{63977621-817B-491A-80BE-6085F837BD93}" presName="LevelTwoTextNode" presStyleLbl="node4" presStyleIdx="6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0C00A4-6C9C-4BF2-AB86-3638B23CB30C}" type="pres">
      <dgm:prSet presAssocID="{63977621-817B-491A-80BE-6085F837BD93}" presName="level3hierChild" presStyleCnt="0"/>
      <dgm:spPr/>
    </dgm:pt>
    <dgm:pt modelId="{39B99CEC-C2AF-4F8E-AD77-A07929E699E9}" type="pres">
      <dgm:prSet presAssocID="{E4F864A9-4A7C-4066-A316-12FA8F14C1D5}" presName="conn2-1" presStyleLbl="parChTrans1D4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E6AADBAB-AAC9-444A-B1B1-AA32C4359E04}" type="pres">
      <dgm:prSet presAssocID="{E4F864A9-4A7C-4066-A316-12FA8F14C1D5}" presName="connTx" presStyleLbl="parChTrans1D4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3C43075C-4AC7-4FD0-82A6-3E0DD87FB56A}" type="pres">
      <dgm:prSet presAssocID="{52B9E3C0-453C-4EBF-B202-2A6451B600A0}" presName="root2" presStyleCnt="0"/>
      <dgm:spPr/>
    </dgm:pt>
    <dgm:pt modelId="{7455A04A-6704-4891-B79E-C671FA983B6A}" type="pres">
      <dgm:prSet presAssocID="{52B9E3C0-453C-4EBF-B202-2A6451B600A0}" presName="LevelTwoTextNode" presStyleLbl="node4" presStyleIdx="7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16BC43-FBA1-4EC0-8649-6E6D5248C1CE}" type="pres">
      <dgm:prSet presAssocID="{52B9E3C0-453C-4EBF-B202-2A6451B600A0}" presName="level3hierChild" presStyleCnt="0"/>
      <dgm:spPr/>
    </dgm:pt>
    <dgm:pt modelId="{9BCA158E-E1BD-48DF-B4A0-F307CE7806CE}" type="pres">
      <dgm:prSet presAssocID="{0B3E4DB8-64B9-40CB-AB2A-CA0A814D8BB9}" presName="conn2-1" presStyleLbl="parChTrans1D4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81C5CE61-802C-4C7A-B8B3-AD36FA1D6A64}" type="pres">
      <dgm:prSet presAssocID="{0B3E4DB8-64B9-40CB-AB2A-CA0A814D8BB9}" presName="connTx" presStyleLbl="parChTrans1D4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2B944A75-4337-499F-A7C6-1F046448EC55}" type="pres">
      <dgm:prSet presAssocID="{33F3F8A6-4957-460B-87D6-69295A5FC812}" presName="root2" presStyleCnt="0"/>
      <dgm:spPr/>
    </dgm:pt>
    <dgm:pt modelId="{03B6A99E-E21A-46E8-A6C8-6BDE4AE9E0A3}" type="pres">
      <dgm:prSet presAssocID="{33F3F8A6-4957-460B-87D6-69295A5FC812}" presName="LevelTwoTextNode" presStyleLbl="node4" presStyleIdx="8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99F059-C83E-49B4-A5BE-53DB9049A2C9}" type="pres">
      <dgm:prSet presAssocID="{33F3F8A6-4957-460B-87D6-69295A5FC812}" presName="level3hierChild" presStyleCnt="0"/>
      <dgm:spPr/>
    </dgm:pt>
    <dgm:pt modelId="{0897224A-FD3B-4BE4-A95E-1DDE504F96D1}" type="pres">
      <dgm:prSet presAssocID="{352C3C77-00C0-4AE1-BE13-C860224F3B1F}" presName="conn2-1" presStyleLbl="parChTrans1D4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02D0B1F9-5EC3-4C5C-BD6A-3632677824C2}" type="pres">
      <dgm:prSet presAssocID="{352C3C77-00C0-4AE1-BE13-C860224F3B1F}" presName="connTx" presStyleLbl="parChTrans1D4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C2F1D348-3A68-495C-9962-711442D68ADF}" type="pres">
      <dgm:prSet presAssocID="{735D7AE8-2D27-422A-AB41-C9AFE8F6BBA5}" presName="root2" presStyleCnt="0"/>
      <dgm:spPr/>
    </dgm:pt>
    <dgm:pt modelId="{C6ECB032-F041-41FF-B7D1-267BECF15661}" type="pres">
      <dgm:prSet presAssocID="{735D7AE8-2D27-422A-AB41-C9AFE8F6BBA5}" presName="LevelTwoTextNode" presStyleLbl="node4" presStyleIdx="9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8B43D2-7B19-46BE-8FF6-9522EEEFCF5C}" type="pres">
      <dgm:prSet presAssocID="{735D7AE8-2D27-422A-AB41-C9AFE8F6BBA5}" presName="level3hierChild" presStyleCnt="0"/>
      <dgm:spPr/>
    </dgm:pt>
    <dgm:pt modelId="{0393152D-BFB5-4061-9A12-5D242205173C}" type="pres">
      <dgm:prSet presAssocID="{7DA92579-2F68-457C-9B9E-F4820D396A74}" presName="conn2-1" presStyleLbl="parChTrans1D4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80CB058F-10AE-4A87-B6B0-F31FDC0C0D42}" type="pres">
      <dgm:prSet presAssocID="{7DA92579-2F68-457C-9B9E-F4820D396A74}" presName="connTx" presStyleLbl="parChTrans1D4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13827B0B-88D3-4EE1-BC99-F1F0F6C5B222}" type="pres">
      <dgm:prSet presAssocID="{644F5D63-D64B-4634-9A90-FF7501BB77BE}" presName="root2" presStyleCnt="0"/>
      <dgm:spPr/>
    </dgm:pt>
    <dgm:pt modelId="{6147E855-D789-4761-B07E-BC3432D4CB0C}" type="pres">
      <dgm:prSet presAssocID="{644F5D63-D64B-4634-9A90-FF7501BB77BE}" presName="LevelTwoTextNode" presStyleLbl="node4" presStyleIdx="10" presStyleCnt="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A4F9FD-6D84-4937-BBD7-F6C76A1160DF}" type="pres">
      <dgm:prSet presAssocID="{644F5D63-D64B-4634-9A90-FF7501BB77BE}" presName="level3hierChild" presStyleCnt="0"/>
      <dgm:spPr/>
    </dgm:pt>
  </dgm:ptLst>
  <dgm:cxnLst>
    <dgm:cxn modelId="{F739DBDC-4406-4886-9DC6-B3DBDB95C911}" type="presOf" srcId="{E4F864A9-4A7C-4066-A316-12FA8F14C1D5}" destId="{39B99CEC-C2AF-4F8E-AD77-A07929E699E9}" srcOrd="0" destOrd="0" presId="urn:microsoft.com/office/officeart/2005/8/layout/hierarchy2"/>
    <dgm:cxn modelId="{4A9864F0-931D-4C20-A2DD-46696C09EB6B}" srcId="{D329F752-FAF8-42E1-AE46-4F20315E3191}" destId="{1997F0AC-A20E-46AD-8A47-74CCE3085609}" srcOrd="0" destOrd="0" parTransId="{A0F2E350-7106-4EB9-832E-FD8F5F86A877}" sibTransId="{A7BF8BE3-98E6-456E-B4BF-EADA439FE849}"/>
    <dgm:cxn modelId="{E1D15071-CCCD-405B-9E47-29B85047B8ED}" type="presOf" srcId="{22BB6AD2-1C0A-4DA9-BAEB-9C0E42E1FD8E}" destId="{BB27676D-0E88-4A5D-A43B-FBCDC5A0B1C1}" srcOrd="1" destOrd="0" presId="urn:microsoft.com/office/officeart/2005/8/layout/hierarchy2"/>
    <dgm:cxn modelId="{FB11E551-0051-41AC-928C-1A581D6C5523}" type="presOf" srcId="{1997F0AC-A20E-46AD-8A47-74CCE3085609}" destId="{B37C8BB0-830D-49C4-B8FD-CF2F27D32872}" srcOrd="0" destOrd="0" presId="urn:microsoft.com/office/officeart/2005/8/layout/hierarchy2"/>
    <dgm:cxn modelId="{AE2D5CE7-B0EE-4EA0-91D6-606494B8E40F}" srcId="{35D412D3-5CC8-4143-A247-89B398116EE3}" destId="{63977621-817B-491A-80BE-6085F837BD93}" srcOrd="0" destOrd="0" parTransId="{8ECAB024-D624-4F93-A104-BDB893426F59}" sibTransId="{FB234C74-1C2D-405F-9C77-407974221688}"/>
    <dgm:cxn modelId="{362F4700-7DD2-4C42-A226-D6854B1D683C}" type="presOf" srcId="{22BB6AD2-1C0A-4DA9-BAEB-9C0E42E1FD8E}" destId="{29DCE624-DA3F-4BAF-BBCD-4A969946EBBF}" srcOrd="0" destOrd="0" presId="urn:microsoft.com/office/officeart/2005/8/layout/hierarchy2"/>
    <dgm:cxn modelId="{9C7503E7-E99E-4E07-B5B5-4C0F2CC49754}" srcId="{EFDA6A61-25B4-4411-B9D7-9C7B6DDE9047}" destId="{35D412D3-5CC8-4143-A247-89B398116EE3}" srcOrd="1" destOrd="0" parTransId="{22BB6AD2-1C0A-4DA9-BAEB-9C0E42E1FD8E}" sibTransId="{EEF0AD02-1EDE-4F15-9E06-0637EF747582}"/>
    <dgm:cxn modelId="{E7DE6600-F27C-46D8-84E5-09D6DAD63A94}" type="presOf" srcId="{E42C85CD-3071-435B-ADA2-9AE7F6CB371A}" destId="{48AE5C84-38FF-461C-84E5-7F2767D5F710}" srcOrd="0" destOrd="0" presId="urn:microsoft.com/office/officeart/2005/8/layout/hierarchy2"/>
    <dgm:cxn modelId="{5B0DB428-4571-464D-B6C4-9D89E92ED5A7}" srcId="{D7876C3E-5602-4C88-BE13-E42906CF655F}" destId="{E42C85CD-3071-435B-ADA2-9AE7F6CB371A}" srcOrd="0" destOrd="0" parTransId="{602BC1ED-E5B3-4560-A87C-6799555DA635}" sibTransId="{DDE35429-3C95-49EC-B1C5-C2FFF92D6480}"/>
    <dgm:cxn modelId="{8266CE75-8729-4560-BC29-38012C7F348D}" type="presOf" srcId="{602BC1ED-E5B3-4560-A87C-6799555DA635}" destId="{F6C14213-D44D-41E2-BAFC-8581590AA302}" srcOrd="0" destOrd="0" presId="urn:microsoft.com/office/officeart/2005/8/layout/hierarchy2"/>
    <dgm:cxn modelId="{C576E830-B985-4D06-B186-91159AEFF6E2}" type="presOf" srcId="{52B9E3C0-453C-4EBF-B202-2A6451B600A0}" destId="{7455A04A-6704-4891-B79E-C671FA983B6A}" srcOrd="0" destOrd="0" presId="urn:microsoft.com/office/officeart/2005/8/layout/hierarchy2"/>
    <dgm:cxn modelId="{83EF432C-F022-4D3C-BCB7-E17E94B05ECF}" srcId="{735D7AE8-2D27-422A-AB41-C9AFE8F6BBA5}" destId="{644F5D63-D64B-4634-9A90-FF7501BB77BE}" srcOrd="0" destOrd="0" parTransId="{7DA92579-2F68-457C-9B9E-F4820D396A74}" sibTransId="{5B2C2836-AFDB-4311-9A41-3E7B3DDEF745}"/>
    <dgm:cxn modelId="{6AC467F4-D80D-4A67-BA96-7807F38A40F3}" type="presOf" srcId="{D329F752-FAF8-42E1-AE46-4F20315E3191}" destId="{0FFA7AC6-E6EF-468B-A004-96E093F0631A}" srcOrd="0" destOrd="0" presId="urn:microsoft.com/office/officeart/2005/8/layout/hierarchy2"/>
    <dgm:cxn modelId="{70B23CDE-FD99-487B-979D-0B67BDFD016D}" type="presOf" srcId="{CBD210AB-49A7-4D56-A724-2E9BB7BE51A1}" destId="{DC734169-2CC8-4288-8941-FF198627A462}" srcOrd="0" destOrd="0" presId="urn:microsoft.com/office/officeart/2005/8/layout/hierarchy2"/>
    <dgm:cxn modelId="{3E13D607-2C55-49C5-B18C-BC552A969817}" type="presOf" srcId="{25401006-6C12-47EB-ADF0-53DD15CBECE4}" destId="{D3FF0CD0-27EE-447A-AEA4-7DBAC2C51686}" srcOrd="0" destOrd="0" presId="urn:microsoft.com/office/officeart/2005/8/layout/hierarchy2"/>
    <dgm:cxn modelId="{73AD4C2F-5B8E-4E86-8096-3EA1C6815A2B}" type="presOf" srcId="{A0F2E350-7106-4EB9-832E-FD8F5F86A877}" destId="{3DDD7CC3-DDAD-496C-8B46-966470F17F61}" srcOrd="0" destOrd="0" presId="urn:microsoft.com/office/officeart/2005/8/layout/hierarchy2"/>
    <dgm:cxn modelId="{AEE002A0-2207-4331-8E43-F0D860976D26}" type="presOf" srcId="{35D412D3-5CC8-4143-A247-89B398116EE3}" destId="{E7092818-DE80-403B-BBD8-3BB6A8A334AC}" srcOrd="0" destOrd="0" presId="urn:microsoft.com/office/officeart/2005/8/layout/hierarchy2"/>
    <dgm:cxn modelId="{C0375D00-A93A-4A73-BF2A-5BCC5ECA2D70}" srcId="{EFDA6A61-25B4-4411-B9D7-9C7B6DDE9047}" destId="{25401006-6C12-47EB-ADF0-53DD15CBECE4}" srcOrd="0" destOrd="0" parTransId="{FB9D5702-FAFE-4517-9B74-9341AF6E7475}" sibTransId="{5268506E-BA74-480D-B2CC-7CE45BEBA0FC}"/>
    <dgm:cxn modelId="{C0908C1A-ADAD-4926-BCB3-2D8DE8AB58F6}" type="presOf" srcId="{33F3F8A6-4957-460B-87D6-69295A5FC812}" destId="{03B6A99E-E21A-46E8-A6C8-6BDE4AE9E0A3}" srcOrd="0" destOrd="0" presId="urn:microsoft.com/office/officeart/2005/8/layout/hierarchy2"/>
    <dgm:cxn modelId="{CC6F9988-B7AC-424D-9C21-919C626B142C}" type="presOf" srcId="{0B3E4DB8-64B9-40CB-AB2A-CA0A814D8BB9}" destId="{81C5CE61-802C-4C7A-B8B3-AD36FA1D6A64}" srcOrd="1" destOrd="0" presId="urn:microsoft.com/office/officeart/2005/8/layout/hierarchy2"/>
    <dgm:cxn modelId="{CE2C8F91-A06B-44E3-B162-9171D9077061}" type="presOf" srcId="{E4F864A9-4A7C-4066-A316-12FA8F14C1D5}" destId="{E6AADBAB-AAC9-444A-B1B1-AA32C4359E04}" srcOrd="1" destOrd="0" presId="urn:microsoft.com/office/officeart/2005/8/layout/hierarchy2"/>
    <dgm:cxn modelId="{43E81430-57EE-4FC0-8A33-8F1088AF154D}" srcId="{36333BD6-E686-4316-B802-CE912C5552AA}" destId="{D7876C3E-5602-4C88-BE13-E42906CF655F}" srcOrd="0" destOrd="0" parTransId="{6CC98F11-808D-465C-9F02-D587976BE700}" sibTransId="{108EE473-E2EE-4A03-816A-295AE57E1D17}"/>
    <dgm:cxn modelId="{3AF933A2-E22D-4406-92DA-3A65893B0AB7}" type="presOf" srcId="{EFDA6A61-25B4-4411-B9D7-9C7B6DDE9047}" destId="{BBF330BF-49CF-479C-AA90-EFDB4BD70C85}" srcOrd="0" destOrd="0" presId="urn:microsoft.com/office/officeart/2005/8/layout/hierarchy2"/>
    <dgm:cxn modelId="{40456241-9BBC-40E3-99B3-CB8175BC8CD4}" srcId="{5A7FFEDF-C75D-4A04-8064-3D49DD411B30}" destId="{EFDA6A61-25B4-4411-B9D7-9C7B6DDE9047}" srcOrd="1" destOrd="0" parTransId="{50DF6A0C-5501-4E69-B392-741E409C5B80}" sibTransId="{9E2993EB-65C6-4FE9-907F-A566DEA99CC3}"/>
    <dgm:cxn modelId="{537EE518-2943-40EC-B2AA-AFE77009775D}" type="presOf" srcId="{352C3C77-00C0-4AE1-BE13-C860224F3B1F}" destId="{02D0B1F9-5EC3-4C5C-BD6A-3632677824C2}" srcOrd="1" destOrd="0" presId="urn:microsoft.com/office/officeart/2005/8/layout/hierarchy2"/>
    <dgm:cxn modelId="{73171ED5-93EF-4BD4-8601-80B508BF62C3}" type="presOf" srcId="{50DF6A0C-5501-4E69-B392-741E409C5B80}" destId="{9276070D-C37B-4724-9F08-A118CC121BD1}" srcOrd="1" destOrd="0" presId="urn:microsoft.com/office/officeart/2005/8/layout/hierarchy2"/>
    <dgm:cxn modelId="{A16B830E-8B38-40D3-B2F0-6E041306BE7B}" type="presOf" srcId="{50DF6A0C-5501-4E69-B392-741E409C5B80}" destId="{26EC3DD3-052C-479A-8680-7EDF8EDD6981}" srcOrd="0" destOrd="0" presId="urn:microsoft.com/office/officeart/2005/8/layout/hierarchy2"/>
    <dgm:cxn modelId="{B895A4F5-7F39-48D4-A558-B1743C1189F1}" type="presOf" srcId="{9AE5697B-277C-4B07-81B1-9C2563F999A4}" destId="{0DE08F74-6252-44E0-ABBE-E483FF698FD5}" srcOrd="1" destOrd="0" presId="urn:microsoft.com/office/officeart/2005/8/layout/hierarchy2"/>
    <dgm:cxn modelId="{4FDE99CA-B6A4-483F-831D-50C6CBF97C62}" type="presOf" srcId="{602BC1ED-E5B3-4560-A87C-6799555DA635}" destId="{B16313C4-1766-442B-A0B1-1030368603AB}" srcOrd="1" destOrd="0" presId="urn:microsoft.com/office/officeart/2005/8/layout/hierarchy2"/>
    <dgm:cxn modelId="{7DC23A7A-0CF9-496E-9156-6FACC82E19E2}" type="presOf" srcId="{E26A6EA8-0C4A-426C-920F-3DCA535A2BAD}" destId="{EEDE1A06-4B35-478B-8C8D-20EF40741D85}" srcOrd="1" destOrd="0" presId="urn:microsoft.com/office/officeart/2005/8/layout/hierarchy2"/>
    <dgm:cxn modelId="{1E6AA3A8-4662-46C7-9584-C83EDC4984ED}" srcId="{52B9E3C0-453C-4EBF-B202-2A6451B600A0}" destId="{33F3F8A6-4957-460B-87D6-69295A5FC812}" srcOrd="0" destOrd="0" parTransId="{0B3E4DB8-64B9-40CB-AB2A-CA0A814D8BB9}" sibTransId="{FD228FAE-96CB-4C7D-AA25-D531B5430BD0}"/>
    <dgm:cxn modelId="{936C0496-7C43-4B08-B5FE-79E405A6F026}" type="presOf" srcId="{9AE5697B-277C-4B07-81B1-9C2563F999A4}" destId="{241C31E5-1DD2-4384-945A-81A5C71948AC}" srcOrd="0" destOrd="0" presId="urn:microsoft.com/office/officeart/2005/8/layout/hierarchy2"/>
    <dgm:cxn modelId="{AEAE7C15-4723-4511-8BB7-E41E54BDA628}" type="presOf" srcId="{D7876C3E-5602-4C88-BE13-E42906CF655F}" destId="{B2A18BBC-6246-4242-931C-933CF56191E9}" srcOrd="0" destOrd="0" presId="urn:microsoft.com/office/officeart/2005/8/layout/hierarchy2"/>
    <dgm:cxn modelId="{21D61826-C5A1-412A-8345-E9B9E1A5A39A}" type="presOf" srcId="{A0F2E350-7106-4EB9-832E-FD8F5F86A877}" destId="{5067E854-B3B2-4149-8BE7-2101DD86F682}" srcOrd="1" destOrd="0" presId="urn:microsoft.com/office/officeart/2005/8/layout/hierarchy2"/>
    <dgm:cxn modelId="{635CA0E6-1F7D-4CEE-AB99-7554453F0F1E}" type="presOf" srcId="{C4AC1890-A643-4659-A1B2-DA9062CFF046}" destId="{A4BCB4AF-8C17-4323-8159-869262F16200}" srcOrd="0" destOrd="0" presId="urn:microsoft.com/office/officeart/2005/8/layout/hierarchy2"/>
    <dgm:cxn modelId="{3957EC1A-69ED-4D86-8D7E-CC17D30A6283}" type="presOf" srcId="{63977621-817B-491A-80BE-6085F837BD93}" destId="{D5306E5D-222D-4879-BFEE-6F256062D77E}" srcOrd="0" destOrd="0" presId="urn:microsoft.com/office/officeart/2005/8/layout/hierarchy2"/>
    <dgm:cxn modelId="{6993F375-F5C8-4E21-925B-7712F758A9F2}" type="presOf" srcId="{352C3C77-00C0-4AE1-BE13-C860224F3B1F}" destId="{0897224A-FD3B-4BE4-A95E-1DDE504F96D1}" srcOrd="0" destOrd="0" presId="urn:microsoft.com/office/officeart/2005/8/layout/hierarchy2"/>
    <dgm:cxn modelId="{8455E286-1C67-42EF-9488-7A763C6DB60D}" srcId="{EFDA6A61-25B4-4411-B9D7-9C7B6DDE9047}" destId="{52B9E3C0-453C-4EBF-B202-2A6451B600A0}" srcOrd="2" destOrd="0" parTransId="{E4F864A9-4A7C-4066-A316-12FA8F14C1D5}" sibTransId="{B6CACDD3-AC02-4151-9996-F32D498410E1}"/>
    <dgm:cxn modelId="{E753BD95-636A-48BA-85DC-1E52A6730B5C}" type="presOf" srcId="{FB9D5702-FAFE-4517-9B74-9341AF6E7475}" destId="{0E410182-F768-4800-A15A-20EBF9E00504}" srcOrd="0" destOrd="0" presId="urn:microsoft.com/office/officeart/2005/8/layout/hierarchy2"/>
    <dgm:cxn modelId="{85A7ED77-CF2C-4694-B422-3B50F25A375F}" type="presOf" srcId="{0B3E4DB8-64B9-40CB-AB2A-CA0A814D8BB9}" destId="{9BCA158E-E1BD-48DF-B4A0-F307CE7806CE}" srcOrd="0" destOrd="0" presId="urn:microsoft.com/office/officeart/2005/8/layout/hierarchy2"/>
    <dgm:cxn modelId="{C11FC208-3C19-46A8-A8A3-F4ED464486F5}" type="presOf" srcId="{7DA92579-2F68-457C-9B9E-F4820D396A74}" destId="{80CB058F-10AE-4A87-B6B0-F31FDC0C0D42}" srcOrd="1" destOrd="0" presId="urn:microsoft.com/office/officeart/2005/8/layout/hierarchy2"/>
    <dgm:cxn modelId="{DC728B63-8F7F-432C-8A4E-D44126DE742D}" srcId="{E42C85CD-3071-435B-ADA2-9AE7F6CB371A}" destId="{5A7FFEDF-C75D-4A04-8064-3D49DD411B30}" srcOrd="0" destOrd="0" parTransId="{9AE5697B-277C-4B07-81B1-9C2563F999A4}" sibTransId="{781DD6B1-1CF7-4DC7-AC5D-2EEE48A1F0A5}"/>
    <dgm:cxn modelId="{3EAB692E-DFE4-4302-A80E-1A9629E42ACD}" type="presOf" srcId="{7DA92579-2F68-457C-9B9E-F4820D396A74}" destId="{0393152D-BFB5-4061-9A12-5D242205173C}" srcOrd="0" destOrd="0" presId="urn:microsoft.com/office/officeart/2005/8/layout/hierarchy2"/>
    <dgm:cxn modelId="{70538D8A-CB8A-4E81-99F6-94E8F7339244}" srcId="{EFDA6A61-25B4-4411-B9D7-9C7B6DDE9047}" destId="{735D7AE8-2D27-422A-AB41-C9AFE8F6BBA5}" srcOrd="3" destOrd="0" parTransId="{352C3C77-00C0-4AE1-BE13-C860224F3B1F}" sibTransId="{031E7A57-CCC3-4E1D-8DC4-B76609BCD0CA}"/>
    <dgm:cxn modelId="{98AFCCBE-92FE-4C36-BC7E-C020324E30C2}" type="presOf" srcId="{5A7FFEDF-C75D-4A04-8064-3D49DD411B30}" destId="{6E566E02-F63D-4A43-B936-0CF7E87A60BB}" srcOrd="0" destOrd="0" presId="urn:microsoft.com/office/officeart/2005/8/layout/hierarchy2"/>
    <dgm:cxn modelId="{242CAC5C-8068-464E-95CE-09F76A852074}" srcId="{5A7FFEDF-C75D-4A04-8064-3D49DD411B30}" destId="{D329F752-FAF8-42E1-AE46-4F20315E3191}" srcOrd="0" destOrd="0" parTransId="{E26A6EA8-0C4A-426C-920F-3DCA535A2BAD}" sibTransId="{51A6348B-D5D8-4977-85CE-D32F91FF3E9A}"/>
    <dgm:cxn modelId="{EF58F461-1DDC-4D51-9804-E00777600E1E}" type="presOf" srcId="{8ECAB024-D624-4F93-A104-BDB893426F59}" destId="{842C4EB3-A78C-47BC-AEFE-46C7E24EFF5B}" srcOrd="0" destOrd="0" presId="urn:microsoft.com/office/officeart/2005/8/layout/hierarchy2"/>
    <dgm:cxn modelId="{D24604AB-F052-46A9-9B87-37AFA0B79909}" type="presOf" srcId="{644F5D63-D64B-4634-9A90-FF7501BB77BE}" destId="{6147E855-D789-4761-B07E-BC3432D4CB0C}" srcOrd="0" destOrd="0" presId="urn:microsoft.com/office/officeart/2005/8/layout/hierarchy2"/>
    <dgm:cxn modelId="{C741A681-F334-4367-B8F9-A5D129403060}" type="presOf" srcId="{FB9D5702-FAFE-4517-9B74-9341AF6E7475}" destId="{AD6E332E-A05C-4B9C-8065-009294139071}" srcOrd="1" destOrd="0" presId="urn:microsoft.com/office/officeart/2005/8/layout/hierarchy2"/>
    <dgm:cxn modelId="{154EE9FE-A63E-42C5-9CB9-3D87F1DF4570}" type="presOf" srcId="{735D7AE8-2D27-422A-AB41-C9AFE8F6BBA5}" destId="{C6ECB032-F041-41FF-B7D1-267BECF15661}" srcOrd="0" destOrd="0" presId="urn:microsoft.com/office/officeart/2005/8/layout/hierarchy2"/>
    <dgm:cxn modelId="{81552ED7-ACBD-4EA9-A69F-FA2E76BD08BA}" type="presOf" srcId="{36333BD6-E686-4316-B802-CE912C5552AA}" destId="{F008E1D4-BC3D-4491-991B-AEBBADDA6A93}" srcOrd="0" destOrd="0" presId="urn:microsoft.com/office/officeart/2005/8/layout/hierarchy2"/>
    <dgm:cxn modelId="{1B666F83-EB45-48E3-A6E5-3C3B44C73BEE}" type="presOf" srcId="{C4AC1890-A643-4659-A1B2-DA9062CFF046}" destId="{81C94B6A-4B8D-4B37-BE09-19E32EE94AA2}" srcOrd="1" destOrd="0" presId="urn:microsoft.com/office/officeart/2005/8/layout/hierarchy2"/>
    <dgm:cxn modelId="{73262D23-CC4C-4E82-872D-421FE4C7339C}" srcId="{25401006-6C12-47EB-ADF0-53DD15CBECE4}" destId="{CBD210AB-49A7-4D56-A724-2E9BB7BE51A1}" srcOrd="0" destOrd="0" parTransId="{C4AC1890-A643-4659-A1B2-DA9062CFF046}" sibTransId="{9E5F48F2-D895-4FC8-8CC6-93705CB25211}"/>
    <dgm:cxn modelId="{9C30EFB3-A78C-4267-92AF-7E13FD81AC90}" type="presOf" srcId="{E26A6EA8-0C4A-426C-920F-3DCA535A2BAD}" destId="{AB1A8732-C98C-4B99-9F73-8494A14D59EE}" srcOrd="0" destOrd="0" presId="urn:microsoft.com/office/officeart/2005/8/layout/hierarchy2"/>
    <dgm:cxn modelId="{B2292645-6D95-42F6-B2C7-FF6F203E9FCD}" type="presOf" srcId="{8ECAB024-D624-4F93-A104-BDB893426F59}" destId="{B2116AAC-B556-4E2F-8AA3-E1D4459F74C8}" srcOrd="1" destOrd="0" presId="urn:microsoft.com/office/officeart/2005/8/layout/hierarchy2"/>
    <dgm:cxn modelId="{1005A25C-2F71-4CFE-A682-60B3CAC260E5}" type="presParOf" srcId="{F008E1D4-BC3D-4491-991B-AEBBADDA6A93}" destId="{16C837C2-92F4-4D93-9146-A5ABFD4D15B2}" srcOrd="0" destOrd="0" presId="urn:microsoft.com/office/officeart/2005/8/layout/hierarchy2"/>
    <dgm:cxn modelId="{D3662E6E-7BC9-4BFD-B0FA-DE259DF62FAB}" type="presParOf" srcId="{16C837C2-92F4-4D93-9146-A5ABFD4D15B2}" destId="{B2A18BBC-6246-4242-931C-933CF56191E9}" srcOrd="0" destOrd="0" presId="urn:microsoft.com/office/officeart/2005/8/layout/hierarchy2"/>
    <dgm:cxn modelId="{D39D54F9-43BA-4D98-B420-0DE5C5C0FD04}" type="presParOf" srcId="{16C837C2-92F4-4D93-9146-A5ABFD4D15B2}" destId="{2EB5C313-2EC6-4884-A8DF-7D5D3BFB200F}" srcOrd="1" destOrd="0" presId="urn:microsoft.com/office/officeart/2005/8/layout/hierarchy2"/>
    <dgm:cxn modelId="{BEAB1A3A-E709-4E1C-A8C2-2ADF0DA3D249}" type="presParOf" srcId="{2EB5C313-2EC6-4884-A8DF-7D5D3BFB200F}" destId="{F6C14213-D44D-41E2-BAFC-8581590AA302}" srcOrd="0" destOrd="0" presId="urn:microsoft.com/office/officeart/2005/8/layout/hierarchy2"/>
    <dgm:cxn modelId="{3FD58D36-3B1E-4A75-A4E5-A01473201EA0}" type="presParOf" srcId="{F6C14213-D44D-41E2-BAFC-8581590AA302}" destId="{B16313C4-1766-442B-A0B1-1030368603AB}" srcOrd="0" destOrd="0" presId="urn:microsoft.com/office/officeart/2005/8/layout/hierarchy2"/>
    <dgm:cxn modelId="{910FFD4C-DF3A-41FD-983D-D8734B8D324D}" type="presParOf" srcId="{2EB5C313-2EC6-4884-A8DF-7D5D3BFB200F}" destId="{DD594C99-E91B-4654-9E3A-6D009C553062}" srcOrd="1" destOrd="0" presId="urn:microsoft.com/office/officeart/2005/8/layout/hierarchy2"/>
    <dgm:cxn modelId="{EB32C776-D895-424A-89A2-FD6730A2C96B}" type="presParOf" srcId="{DD594C99-E91B-4654-9E3A-6D009C553062}" destId="{48AE5C84-38FF-461C-84E5-7F2767D5F710}" srcOrd="0" destOrd="0" presId="urn:microsoft.com/office/officeart/2005/8/layout/hierarchy2"/>
    <dgm:cxn modelId="{C463CAE0-93B8-430B-9A7A-3DE6357F3AA1}" type="presParOf" srcId="{DD594C99-E91B-4654-9E3A-6D009C553062}" destId="{C951E4FF-9083-41CF-AA21-CE4614186F63}" srcOrd="1" destOrd="0" presId="urn:microsoft.com/office/officeart/2005/8/layout/hierarchy2"/>
    <dgm:cxn modelId="{8281E1E8-D8A9-477C-970B-58A45AB11BC4}" type="presParOf" srcId="{C951E4FF-9083-41CF-AA21-CE4614186F63}" destId="{241C31E5-1DD2-4384-945A-81A5C71948AC}" srcOrd="0" destOrd="0" presId="urn:microsoft.com/office/officeart/2005/8/layout/hierarchy2"/>
    <dgm:cxn modelId="{0C8CE2E2-C807-4106-A244-E4CD086004AC}" type="presParOf" srcId="{241C31E5-1DD2-4384-945A-81A5C71948AC}" destId="{0DE08F74-6252-44E0-ABBE-E483FF698FD5}" srcOrd="0" destOrd="0" presId="urn:microsoft.com/office/officeart/2005/8/layout/hierarchy2"/>
    <dgm:cxn modelId="{4D1CB605-47A3-40A7-9DA8-7FC283867236}" type="presParOf" srcId="{C951E4FF-9083-41CF-AA21-CE4614186F63}" destId="{FF4CD69E-E1D3-4F66-928E-BFD073D2BCB0}" srcOrd="1" destOrd="0" presId="urn:microsoft.com/office/officeart/2005/8/layout/hierarchy2"/>
    <dgm:cxn modelId="{F10FB9E7-9DA0-46C4-8BBA-94575F4D3B06}" type="presParOf" srcId="{FF4CD69E-E1D3-4F66-928E-BFD073D2BCB0}" destId="{6E566E02-F63D-4A43-B936-0CF7E87A60BB}" srcOrd="0" destOrd="0" presId="urn:microsoft.com/office/officeart/2005/8/layout/hierarchy2"/>
    <dgm:cxn modelId="{B9F2D07F-C2A1-4103-9D53-215BB9D834D5}" type="presParOf" srcId="{FF4CD69E-E1D3-4F66-928E-BFD073D2BCB0}" destId="{4F19EDFD-87B2-4878-8B1F-8243848BCD13}" srcOrd="1" destOrd="0" presId="urn:microsoft.com/office/officeart/2005/8/layout/hierarchy2"/>
    <dgm:cxn modelId="{369CD7AE-8E2E-45D4-83B6-966DA1DB09C6}" type="presParOf" srcId="{4F19EDFD-87B2-4878-8B1F-8243848BCD13}" destId="{AB1A8732-C98C-4B99-9F73-8494A14D59EE}" srcOrd="0" destOrd="0" presId="urn:microsoft.com/office/officeart/2005/8/layout/hierarchy2"/>
    <dgm:cxn modelId="{308EA802-B8C7-4FF5-A23C-FFD299483756}" type="presParOf" srcId="{AB1A8732-C98C-4B99-9F73-8494A14D59EE}" destId="{EEDE1A06-4B35-478B-8C8D-20EF40741D85}" srcOrd="0" destOrd="0" presId="urn:microsoft.com/office/officeart/2005/8/layout/hierarchy2"/>
    <dgm:cxn modelId="{88BE2D9B-E870-4567-9DDD-70412A2E6727}" type="presParOf" srcId="{4F19EDFD-87B2-4878-8B1F-8243848BCD13}" destId="{02226B05-FE90-44CC-BD42-C9DC5FD80F1C}" srcOrd="1" destOrd="0" presId="urn:microsoft.com/office/officeart/2005/8/layout/hierarchy2"/>
    <dgm:cxn modelId="{4DCF9565-9C66-4D5B-8109-68CACB82C478}" type="presParOf" srcId="{02226B05-FE90-44CC-BD42-C9DC5FD80F1C}" destId="{0FFA7AC6-E6EF-468B-A004-96E093F0631A}" srcOrd="0" destOrd="0" presId="urn:microsoft.com/office/officeart/2005/8/layout/hierarchy2"/>
    <dgm:cxn modelId="{6C3B1116-2D54-4D5C-AACB-9A105F777DE6}" type="presParOf" srcId="{02226B05-FE90-44CC-BD42-C9DC5FD80F1C}" destId="{3B6EFDE0-2C00-468F-AD0F-3E797F1F87DF}" srcOrd="1" destOrd="0" presId="urn:microsoft.com/office/officeart/2005/8/layout/hierarchy2"/>
    <dgm:cxn modelId="{42F01E50-EB0F-4A7E-838D-F217BBB9265E}" type="presParOf" srcId="{3B6EFDE0-2C00-468F-AD0F-3E797F1F87DF}" destId="{3DDD7CC3-DDAD-496C-8B46-966470F17F61}" srcOrd="0" destOrd="0" presId="urn:microsoft.com/office/officeart/2005/8/layout/hierarchy2"/>
    <dgm:cxn modelId="{901F2ED2-D564-428B-89D8-B86F992B018E}" type="presParOf" srcId="{3DDD7CC3-DDAD-496C-8B46-966470F17F61}" destId="{5067E854-B3B2-4149-8BE7-2101DD86F682}" srcOrd="0" destOrd="0" presId="urn:microsoft.com/office/officeart/2005/8/layout/hierarchy2"/>
    <dgm:cxn modelId="{6DB9F90D-F385-44EF-9A97-05789F8D7C15}" type="presParOf" srcId="{3B6EFDE0-2C00-468F-AD0F-3E797F1F87DF}" destId="{6DCB0CF0-A55D-4565-8F5F-88F5085117A6}" srcOrd="1" destOrd="0" presId="urn:microsoft.com/office/officeart/2005/8/layout/hierarchy2"/>
    <dgm:cxn modelId="{1CE49E74-FD52-45DA-B1A8-6F72E7F562B3}" type="presParOf" srcId="{6DCB0CF0-A55D-4565-8F5F-88F5085117A6}" destId="{B37C8BB0-830D-49C4-B8FD-CF2F27D32872}" srcOrd="0" destOrd="0" presId="urn:microsoft.com/office/officeart/2005/8/layout/hierarchy2"/>
    <dgm:cxn modelId="{A8156D9E-A3DF-4233-B237-3C06D038F6DA}" type="presParOf" srcId="{6DCB0CF0-A55D-4565-8F5F-88F5085117A6}" destId="{DFEEA0C6-F2B5-4BF3-9377-FB75EA3AB25C}" srcOrd="1" destOrd="0" presId="urn:microsoft.com/office/officeart/2005/8/layout/hierarchy2"/>
    <dgm:cxn modelId="{CA9AE391-BDBB-4148-AA2F-9C8A06133B9C}" type="presParOf" srcId="{4F19EDFD-87B2-4878-8B1F-8243848BCD13}" destId="{26EC3DD3-052C-479A-8680-7EDF8EDD6981}" srcOrd="2" destOrd="0" presId="urn:microsoft.com/office/officeart/2005/8/layout/hierarchy2"/>
    <dgm:cxn modelId="{FE7E588F-0E61-4206-922E-5FBBCA46370C}" type="presParOf" srcId="{26EC3DD3-052C-479A-8680-7EDF8EDD6981}" destId="{9276070D-C37B-4724-9F08-A118CC121BD1}" srcOrd="0" destOrd="0" presId="urn:microsoft.com/office/officeart/2005/8/layout/hierarchy2"/>
    <dgm:cxn modelId="{2A57BD74-89C6-45EB-877D-B9DCDDA8C602}" type="presParOf" srcId="{4F19EDFD-87B2-4878-8B1F-8243848BCD13}" destId="{A71497B0-EF7A-4513-958A-22C84277B449}" srcOrd="3" destOrd="0" presId="urn:microsoft.com/office/officeart/2005/8/layout/hierarchy2"/>
    <dgm:cxn modelId="{CEC27E68-D94E-4616-A060-AD2A3CF4906C}" type="presParOf" srcId="{A71497B0-EF7A-4513-958A-22C84277B449}" destId="{BBF330BF-49CF-479C-AA90-EFDB4BD70C85}" srcOrd="0" destOrd="0" presId="urn:microsoft.com/office/officeart/2005/8/layout/hierarchy2"/>
    <dgm:cxn modelId="{E5AA6BFE-462E-4D2A-A8E6-86B29DDFB311}" type="presParOf" srcId="{A71497B0-EF7A-4513-958A-22C84277B449}" destId="{FCFE3828-1312-47B4-A8A1-B20C0B37DADE}" srcOrd="1" destOrd="0" presId="urn:microsoft.com/office/officeart/2005/8/layout/hierarchy2"/>
    <dgm:cxn modelId="{9423499E-C83C-48B6-B183-81B3D5414471}" type="presParOf" srcId="{FCFE3828-1312-47B4-A8A1-B20C0B37DADE}" destId="{0E410182-F768-4800-A15A-20EBF9E00504}" srcOrd="0" destOrd="0" presId="urn:microsoft.com/office/officeart/2005/8/layout/hierarchy2"/>
    <dgm:cxn modelId="{BF138286-43EE-40D3-A934-DFDB359C585F}" type="presParOf" srcId="{0E410182-F768-4800-A15A-20EBF9E00504}" destId="{AD6E332E-A05C-4B9C-8065-009294139071}" srcOrd="0" destOrd="0" presId="urn:microsoft.com/office/officeart/2005/8/layout/hierarchy2"/>
    <dgm:cxn modelId="{0DD3268E-1D08-45DF-8947-DE726C07012B}" type="presParOf" srcId="{FCFE3828-1312-47B4-A8A1-B20C0B37DADE}" destId="{9EC86294-81E7-4A5A-B08B-155FFE5E4088}" srcOrd="1" destOrd="0" presId="urn:microsoft.com/office/officeart/2005/8/layout/hierarchy2"/>
    <dgm:cxn modelId="{B7BA9EA6-891F-4BD1-A9E3-EE33234B794E}" type="presParOf" srcId="{9EC86294-81E7-4A5A-B08B-155FFE5E4088}" destId="{D3FF0CD0-27EE-447A-AEA4-7DBAC2C51686}" srcOrd="0" destOrd="0" presId="urn:microsoft.com/office/officeart/2005/8/layout/hierarchy2"/>
    <dgm:cxn modelId="{0B963155-78FA-48B7-B17C-5923B4F748C6}" type="presParOf" srcId="{9EC86294-81E7-4A5A-B08B-155FFE5E4088}" destId="{2BEDA230-D8A7-4F49-B37B-3146F39F8F70}" srcOrd="1" destOrd="0" presId="urn:microsoft.com/office/officeart/2005/8/layout/hierarchy2"/>
    <dgm:cxn modelId="{5E5364BA-F7FE-4CBF-9600-DD7076EADDEA}" type="presParOf" srcId="{2BEDA230-D8A7-4F49-B37B-3146F39F8F70}" destId="{A4BCB4AF-8C17-4323-8159-869262F16200}" srcOrd="0" destOrd="0" presId="urn:microsoft.com/office/officeart/2005/8/layout/hierarchy2"/>
    <dgm:cxn modelId="{AED55617-86C4-48A9-9BCE-E4C5FC7B89BD}" type="presParOf" srcId="{A4BCB4AF-8C17-4323-8159-869262F16200}" destId="{81C94B6A-4B8D-4B37-BE09-19E32EE94AA2}" srcOrd="0" destOrd="0" presId="urn:microsoft.com/office/officeart/2005/8/layout/hierarchy2"/>
    <dgm:cxn modelId="{2DECDFC2-CA32-43E2-A573-113EA04C127A}" type="presParOf" srcId="{2BEDA230-D8A7-4F49-B37B-3146F39F8F70}" destId="{EF928F33-80C1-4072-8C23-879A7A65094B}" srcOrd="1" destOrd="0" presId="urn:microsoft.com/office/officeart/2005/8/layout/hierarchy2"/>
    <dgm:cxn modelId="{B0186763-8305-471D-B316-40BE61014DD5}" type="presParOf" srcId="{EF928F33-80C1-4072-8C23-879A7A65094B}" destId="{DC734169-2CC8-4288-8941-FF198627A462}" srcOrd="0" destOrd="0" presId="urn:microsoft.com/office/officeart/2005/8/layout/hierarchy2"/>
    <dgm:cxn modelId="{F412E9C4-7D5D-4751-9E14-A582B473C68E}" type="presParOf" srcId="{EF928F33-80C1-4072-8C23-879A7A65094B}" destId="{18761749-81FE-45E2-A6A9-D8F60222ECC0}" srcOrd="1" destOrd="0" presId="urn:microsoft.com/office/officeart/2005/8/layout/hierarchy2"/>
    <dgm:cxn modelId="{2B46E1F6-108E-4C45-A5C4-20564A2D4E0C}" type="presParOf" srcId="{FCFE3828-1312-47B4-A8A1-B20C0B37DADE}" destId="{29DCE624-DA3F-4BAF-BBCD-4A969946EBBF}" srcOrd="2" destOrd="0" presId="urn:microsoft.com/office/officeart/2005/8/layout/hierarchy2"/>
    <dgm:cxn modelId="{93E689E3-08DF-44A3-9E4E-6BF65361B962}" type="presParOf" srcId="{29DCE624-DA3F-4BAF-BBCD-4A969946EBBF}" destId="{BB27676D-0E88-4A5D-A43B-FBCDC5A0B1C1}" srcOrd="0" destOrd="0" presId="urn:microsoft.com/office/officeart/2005/8/layout/hierarchy2"/>
    <dgm:cxn modelId="{2C99D1ED-6892-4852-8202-1E4433F87D91}" type="presParOf" srcId="{FCFE3828-1312-47B4-A8A1-B20C0B37DADE}" destId="{C8DA0617-B635-43FE-8847-E00ACAA5CE39}" srcOrd="3" destOrd="0" presId="urn:microsoft.com/office/officeart/2005/8/layout/hierarchy2"/>
    <dgm:cxn modelId="{1D9E70D7-0B5D-4B30-82E6-4593B6AFAD61}" type="presParOf" srcId="{C8DA0617-B635-43FE-8847-E00ACAA5CE39}" destId="{E7092818-DE80-403B-BBD8-3BB6A8A334AC}" srcOrd="0" destOrd="0" presId="urn:microsoft.com/office/officeart/2005/8/layout/hierarchy2"/>
    <dgm:cxn modelId="{BF22572C-1A73-40E2-9CAA-D85AEED3F60B}" type="presParOf" srcId="{C8DA0617-B635-43FE-8847-E00ACAA5CE39}" destId="{E84A886A-C2C1-47EA-98DB-FA28CAA044E9}" srcOrd="1" destOrd="0" presId="urn:microsoft.com/office/officeart/2005/8/layout/hierarchy2"/>
    <dgm:cxn modelId="{F93D6C0D-312E-4BEE-AAF1-B95FE35B7DFC}" type="presParOf" srcId="{E84A886A-C2C1-47EA-98DB-FA28CAA044E9}" destId="{842C4EB3-A78C-47BC-AEFE-46C7E24EFF5B}" srcOrd="0" destOrd="0" presId="urn:microsoft.com/office/officeart/2005/8/layout/hierarchy2"/>
    <dgm:cxn modelId="{FAA2EFD2-1846-406E-AECB-1190B9C72A6C}" type="presParOf" srcId="{842C4EB3-A78C-47BC-AEFE-46C7E24EFF5B}" destId="{B2116AAC-B556-4E2F-8AA3-E1D4459F74C8}" srcOrd="0" destOrd="0" presId="urn:microsoft.com/office/officeart/2005/8/layout/hierarchy2"/>
    <dgm:cxn modelId="{B21ECA48-C3AE-45B0-96A7-9E5167974906}" type="presParOf" srcId="{E84A886A-C2C1-47EA-98DB-FA28CAA044E9}" destId="{C923B858-8A42-405E-B6E8-EF541A31FF5C}" srcOrd="1" destOrd="0" presId="urn:microsoft.com/office/officeart/2005/8/layout/hierarchy2"/>
    <dgm:cxn modelId="{CE46A3F8-ECDF-4893-A434-D1E6E234B037}" type="presParOf" srcId="{C923B858-8A42-405E-B6E8-EF541A31FF5C}" destId="{D5306E5D-222D-4879-BFEE-6F256062D77E}" srcOrd="0" destOrd="0" presId="urn:microsoft.com/office/officeart/2005/8/layout/hierarchy2"/>
    <dgm:cxn modelId="{D6439943-57B9-4B9E-8776-8EA5CF3993FE}" type="presParOf" srcId="{C923B858-8A42-405E-B6E8-EF541A31FF5C}" destId="{C40C00A4-6C9C-4BF2-AB86-3638B23CB30C}" srcOrd="1" destOrd="0" presId="urn:microsoft.com/office/officeart/2005/8/layout/hierarchy2"/>
    <dgm:cxn modelId="{76FA12FF-311C-4320-8C21-7D7D5BC357FF}" type="presParOf" srcId="{FCFE3828-1312-47B4-A8A1-B20C0B37DADE}" destId="{39B99CEC-C2AF-4F8E-AD77-A07929E699E9}" srcOrd="4" destOrd="0" presId="urn:microsoft.com/office/officeart/2005/8/layout/hierarchy2"/>
    <dgm:cxn modelId="{E0203783-AF75-475B-A101-666C73E6A66C}" type="presParOf" srcId="{39B99CEC-C2AF-4F8E-AD77-A07929E699E9}" destId="{E6AADBAB-AAC9-444A-B1B1-AA32C4359E04}" srcOrd="0" destOrd="0" presId="urn:microsoft.com/office/officeart/2005/8/layout/hierarchy2"/>
    <dgm:cxn modelId="{F74825CB-4207-4A2B-8BBE-FDD18C4EC9F4}" type="presParOf" srcId="{FCFE3828-1312-47B4-A8A1-B20C0B37DADE}" destId="{3C43075C-4AC7-4FD0-82A6-3E0DD87FB56A}" srcOrd="5" destOrd="0" presId="urn:microsoft.com/office/officeart/2005/8/layout/hierarchy2"/>
    <dgm:cxn modelId="{A38A6DD9-E87E-471C-84A0-54D17FB413AC}" type="presParOf" srcId="{3C43075C-4AC7-4FD0-82A6-3E0DD87FB56A}" destId="{7455A04A-6704-4891-B79E-C671FA983B6A}" srcOrd="0" destOrd="0" presId="urn:microsoft.com/office/officeart/2005/8/layout/hierarchy2"/>
    <dgm:cxn modelId="{32559FF1-AB8F-4AA8-A8FB-1FFA7C602C3C}" type="presParOf" srcId="{3C43075C-4AC7-4FD0-82A6-3E0DD87FB56A}" destId="{D116BC43-FBA1-4EC0-8649-6E6D5248C1CE}" srcOrd="1" destOrd="0" presId="urn:microsoft.com/office/officeart/2005/8/layout/hierarchy2"/>
    <dgm:cxn modelId="{43469658-7387-4311-A8F2-051E0015FF78}" type="presParOf" srcId="{D116BC43-FBA1-4EC0-8649-6E6D5248C1CE}" destId="{9BCA158E-E1BD-48DF-B4A0-F307CE7806CE}" srcOrd="0" destOrd="0" presId="urn:microsoft.com/office/officeart/2005/8/layout/hierarchy2"/>
    <dgm:cxn modelId="{8059CA41-AAE8-4766-9258-B8B32A073A93}" type="presParOf" srcId="{9BCA158E-E1BD-48DF-B4A0-F307CE7806CE}" destId="{81C5CE61-802C-4C7A-B8B3-AD36FA1D6A64}" srcOrd="0" destOrd="0" presId="urn:microsoft.com/office/officeart/2005/8/layout/hierarchy2"/>
    <dgm:cxn modelId="{46B824CD-7E42-4AFC-B80F-D7B59A91A8AD}" type="presParOf" srcId="{D116BC43-FBA1-4EC0-8649-6E6D5248C1CE}" destId="{2B944A75-4337-499F-A7C6-1F046448EC55}" srcOrd="1" destOrd="0" presId="urn:microsoft.com/office/officeart/2005/8/layout/hierarchy2"/>
    <dgm:cxn modelId="{FF32E049-BC6C-44C4-8F75-DA7EF194A551}" type="presParOf" srcId="{2B944A75-4337-499F-A7C6-1F046448EC55}" destId="{03B6A99E-E21A-46E8-A6C8-6BDE4AE9E0A3}" srcOrd="0" destOrd="0" presId="urn:microsoft.com/office/officeart/2005/8/layout/hierarchy2"/>
    <dgm:cxn modelId="{7C129A58-B0A0-4CC6-9A6A-FB0E8FE3920B}" type="presParOf" srcId="{2B944A75-4337-499F-A7C6-1F046448EC55}" destId="{B499F059-C83E-49B4-A5BE-53DB9049A2C9}" srcOrd="1" destOrd="0" presId="urn:microsoft.com/office/officeart/2005/8/layout/hierarchy2"/>
    <dgm:cxn modelId="{9300B4A0-B946-4F2F-9AE4-26C059E29890}" type="presParOf" srcId="{FCFE3828-1312-47B4-A8A1-B20C0B37DADE}" destId="{0897224A-FD3B-4BE4-A95E-1DDE504F96D1}" srcOrd="6" destOrd="0" presId="urn:microsoft.com/office/officeart/2005/8/layout/hierarchy2"/>
    <dgm:cxn modelId="{0D60C3B1-1710-42F0-872C-39C0D70BC2FF}" type="presParOf" srcId="{0897224A-FD3B-4BE4-A95E-1DDE504F96D1}" destId="{02D0B1F9-5EC3-4C5C-BD6A-3632677824C2}" srcOrd="0" destOrd="0" presId="urn:microsoft.com/office/officeart/2005/8/layout/hierarchy2"/>
    <dgm:cxn modelId="{FE1F5FF4-50BB-44E5-A114-55BE3B6840F8}" type="presParOf" srcId="{FCFE3828-1312-47B4-A8A1-B20C0B37DADE}" destId="{C2F1D348-3A68-495C-9962-711442D68ADF}" srcOrd="7" destOrd="0" presId="urn:microsoft.com/office/officeart/2005/8/layout/hierarchy2"/>
    <dgm:cxn modelId="{8DEB350E-1D28-4A28-98F1-281B060D3DB0}" type="presParOf" srcId="{C2F1D348-3A68-495C-9962-711442D68ADF}" destId="{C6ECB032-F041-41FF-B7D1-267BECF15661}" srcOrd="0" destOrd="0" presId="urn:microsoft.com/office/officeart/2005/8/layout/hierarchy2"/>
    <dgm:cxn modelId="{89DF438E-4A4B-4F2F-9F53-0F620DC04903}" type="presParOf" srcId="{C2F1D348-3A68-495C-9962-711442D68ADF}" destId="{E68B43D2-7B19-46BE-8FF6-9522EEEFCF5C}" srcOrd="1" destOrd="0" presId="urn:microsoft.com/office/officeart/2005/8/layout/hierarchy2"/>
    <dgm:cxn modelId="{F70F40E6-FA88-4E2D-B5E2-9A3606CF413E}" type="presParOf" srcId="{E68B43D2-7B19-46BE-8FF6-9522EEEFCF5C}" destId="{0393152D-BFB5-4061-9A12-5D242205173C}" srcOrd="0" destOrd="0" presId="urn:microsoft.com/office/officeart/2005/8/layout/hierarchy2"/>
    <dgm:cxn modelId="{620869D4-0413-4EFB-9547-8A693C6119A7}" type="presParOf" srcId="{0393152D-BFB5-4061-9A12-5D242205173C}" destId="{80CB058F-10AE-4A87-B6B0-F31FDC0C0D42}" srcOrd="0" destOrd="0" presId="urn:microsoft.com/office/officeart/2005/8/layout/hierarchy2"/>
    <dgm:cxn modelId="{78C841E1-73AE-402C-B5E8-E1D30B28BC13}" type="presParOf" srcId="{E68B43D2-7B19-46BE-8FF6-9522EEEFCF5C}" destId="{13827B0B-88D3-4EE1-BC99-F1F0F6C5B222}" srcOrd="1" destOrd="0" presId="urn:microsoft.com/office/officeart/2005/8/layout/hierarchy2"/>
    <dgm:cxn modelId="{F646781B-0481-4887-9B4B-6967C961F100}" type="presParOf" srcId="{13827B0B-88D3-4EE1-BC99-F1F0F6C5B222}" destId="{6147E855-D789-4761-B07E-BC3432D4CB0C}" srcOrd="0" destOrd="0" presId="urn:microsoft.com/office/officeart/2005/8/layout/hierarchy2"/>
    <dgm:cxn modelId="{2C1729F4-E090-4EB3-8CDC-2D5D66B6A048}" type="presParOf" srcId="{13827B0B-88D3-4EE1-BC99-F1F0F6C5B222}" destId="{5CA4F9FD-6D84-4937-BBD7-F6C76A1160D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18BBC-6246-4242-931C-933CF56191E9}">
      <dsp:nvSpPr>
        <dsp:cNvPr id="0" name=""/>
        <dsp:cNvSpPr/>
      </dsp:nvSpPr>
      <dsp:spPr>
        <a:xfrm>
          <a:off x="3032" y="1270805"/>
          <a:ext cx="1222212" cy="611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Input Part</a:t>
          </a:r>
          <a:endParaRPr lang="ko-KR" altLang="en-US" sz="2000" kern="1200" dirty="0"/>
        </a:p>
      </dsp:txBody>
      <dsp:txXfrm>
        <a:off x="20931" y="1288704"/>
        <a:ext cx="1186414" cy="575308"/>
      </dsp:txXfrm>
    </dsp:sp>
    <dsp:sp modelId="{F6C14213-D44D-41E2-BAFC-8581590AA302}">
      <dsp:nvSpPr>
        <dsp:cNvPr id="0" name=""/>
        <dsp:cNvSpPr/>
      </dsp:nvSpPr>
      <dsp:spPr>
        <a:xfrm>
          <a:off x="1225244" y="1563284"/>
          <a:ext cx="488884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488884" y="13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457465" y="1564136"/>
        <a:ext cx="24444" cy="24444"/>
      </dsp:txXfrm>
    </dsp:sp>
    <dsp:sp modelId="{48AE5C84-38FF-461C-84E5-7F2767D5F710}">
      <dsp:nvSpPr>
        <dsp:cNvPr id="0" name=""/>
        <dsp:cNvSpPr/>
      </dsp:nvSpPr>
      <dsp:spPr>
        <a:xfrm>
          <a:off x="1714129" y="1270805"/>
          <a:ext cx="1222212" cy="6111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IR Part</a:t>
          </a:r>
          <a:endParaRPr lang="ko-KR" altLang="en-US" sz="2000" kern="1200" dirty="0"/>
        </a:p>
      </dsp:txBody>
      <dsp:txXfrm>
        <a:off x="1732028" y="1288704"/>
        <a:ext cx="1186414" cy="575308"/>
      </dsp:txXfrm>
    </dsp:sp>
    <dsp:sp modelId="{241C31E5-1DD2-4384-945A-81A5C71948AC}">
      <dsp:nvSpPr>
        <dsp:cNvPr id="0" name=""/>
        <dsp:cNvSpPr/>
      </dsp:nvSpPr>
      <dsp:spPr>
        <a:xfrm>
          <a:off x="2936341" y="1563284"/>
          <a:ext cx="488884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488884" y="13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68562" y="1564136"/>
        <a:ext cx="24444" cy="24444"/>
      </dsp:txXfrm>
    </dsp:sp>
    <dsp:sp modelId="{6E566E02-F63D-4A43-B936-0CF7E87A60BB}">
      <dsp:nvSpPr>
        <dsp:cNvPr id="0" name=""/>
        <dsp:cNvSpPr/>
      </dsp:nvSpPr>
      <dsp:spPr>
        <a:xfrm>
          <a:off x="3425226" y="1270805"/>
          <a:ext cx="1222212" cy="6111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Condition Field</a:t>
          </a:r>
          <a:endParaRPr lang="ko-KR" altLang="en-US" sz="2000" kern="1200" dirty="0"/>
        </a:p>
      </dsp:txBody>
      <dsp:txXfrm>
        <a:off x="3443125" y="1288704"/>
        <a:ext cx="1186414" cy="575308"/>
      </dsp:txXfrm>
    </dsp:sp>
    <dsp:sp modelId="{AB1A8732-C98C-4B99-9F73-8494A14D59EE}">
      <dsp:nvSpPr>
        <dsp:cNvPr id="0" name=""/>
        <dsp:cNvSpPr/>
      </dsp:nvSpPr>
      <dsp:spPr>
        <a:xfrm rot="17945813">
          <a:off x="4389211" y="1124052"/>
          <a:ext cx="1005340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1005340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866747" y="1111992"/>
        <a:ext cx="50267" cy="50267"/>
      </dsp:txXfrm>
    </dsp:sp>
    <dsp:sp modelId="{0FFA7AC6-E6EF-468B-A004-96E093F0631A}">
      <dsp:nvSpPr>
        <dsp:cNvPr id="0" name=""/>
        <dsp:cNvSpPr/>
      </dsp:nvSpPr>
      <dsp:spPr>
        <a:xfrm>
          <a:off x="5136323" y="392340"/>
          <a:ext cx="1222212" cy="611106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SWI</a:t>
          </a:r>
          <a:endParaRPr lang="ko-KR" altLang="en-US" sz="2000" kern="1200" dirty="0"/>
        </a:p>
      </dsp:txBody>
      <dsp:txXfrm>
        <a:off x="5154222" y="410239"/>
        <a:ext cx="1186414" cy="575308"/>
      </dsp:txXfrm>
    </dsp:sp>
    <dsp:sp modelId="{3DDD7CC3-DDAD-496C-8B46-966470F17F61}">
      <dsp:nvSpPr>
        <dsp:cNvPr id="0" name=""/>
        <dsp:cNvSpPr/>
      </dsp:nvSpPr>
      <dsp:spPr>
        <a:xfrm>
          <a:off x="6358536" y="684819"/>
          <a:ext cx="488884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488884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590756" y="685671"/>
        <a:ext cx="24444" cy="24444"/>
      </dsp:txXfrm>
    </dsp:sp>
    <dsp:sp modelId="{B37C8BB0-830D-49C4-B8FD-CF2F27D32872}">
      <dsp:nvSpPr>
        <dsp:cNvPr id="0" name=""/>
        <dsp:cNvSpPr/>
      </dsp:nvSpPr>
      <dsp:spPr>
        <a:xfrm>
          <a:off x="6847421" y="392340"/>
          <a:ext cx="1222212" cy="6111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Print &amp; Exit</a:t>
          </a:r>
          <a:endParaRPr lang="ko-KR" altLang="en-US" sz="2000" kern="1200" dirty="0"/>
        </a:p>
      </dsp:txBody>
      <dsp:txXfrm>
        <a:off x="6865320" y="410239"/>
        <a:ext cx="1186414" cy="575308"/>
      </dsp:txXfrm>
    </dsp:sp>
    <dsp:sp modelId="{26EC3DD3-052C-479A-8680-7EDF8EDD6981}">
      <dsp:nvSpPr>
        <dsp:cNvPr id="0" name=""/>
        <dsp:cNvSpPr/>
      </dsp:nvSpPr>
      <dsp:spPr>
        <a:xfrm rot="3654187">
          <a:off x="4389211" y="2002517"/>
          <a:ext cx="1005340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1005340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866747" y="1990457"/>
        <a:ext cx="50267" cy="50267"/>
      </dsp:txXfrm>
    </dsp:sp>
    <dsp:sp modelId="{BBF330BF-49CF-479C-AA90-EFDB4BD70C85}">
      <dsp:nvSpPr>
        <dsp:cNvPr id="0" name=""/>
        <dsp:cNvSpPr/>
      </dsp:nvSpPr>
      <dsp:spPr>
        <a:xfrm>
          <a:off x="5136323" y="2149270"/>
          <a:ext cx="1222212" cy="611106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Instruction Decode</a:t>
          </a:r>
          <a:endParaRPr lang="ko-KR" altLang="en-US" sz="2000" kern="1200" dirty="0"/>
        </a:p>
      </dsp:txBody>
      <dsp:txXfrm>
        <a:off x="5154222" y="2167169"/>
        <a:ext cx="1186414" cy="575308"/>
      </dsp:txXfrm>
    </dsp:sp>
    <dsp:sp modelId="{0E410182-F768-4800-A15A-20EBF9E00504}">
      <dsp:nvSpPr>
        <dsp:cNvPr id="0" name=""/>
        <dsp:cNvSpPr/>
      </dsp:nvSpPr>
      <dsp:spPr>
        <a:xfrm rot="17692822">
          <a:off x="6021975" y="1914670"/>
          <a:ext cx="1162005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1162005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573928" y="1898694"/>
        <a:ext cx="58100" cy="58100"/>
      </dsp:txXfrm>
    </dsp:sp>
    <dsp:sp modelId="{D3FF0CD0-27EE-447A-AEA4-7DBAC2C51686}">
      <dsp:nvSpPr>
        <dsp:cNvPr id="0" name=""/>
        <dsp:cNvSpPr/>
      </dsp:nvSpPr>
      <dsp:spPr>
        <a:xfrm>
          <a:off x="6847421" y="1095112"/>
          <a:ext cx="1222212" cy="6111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Data Processing</a:t>
          </a:r>
          <a:endParaRPr lang="ko-KR" altLang="en-US" sz="2000" kern="1200" dirty="0"/>
        </a:p>
      </dsp:txBody>
      <dsp:txXfrm>
        <a:off x="6865320" y="1113011"/>
        <a:ext cx="1186414" cy="575308"/>
      </dsp:txXfrm>
    </dsp:sp>
    <dsp:sp modelId="{A4BCB4AF-8C17-4323-8159-869262F16200}">
      <dsp:nvSpPr>
        <dsp:cNvPr id="0" name=""/>
        <dsp:cNvSpPr/>
      </dsp:nvSpPr>
      <dsp:spPr>
        <a:xfrm>
          <a:off x="8069633" y="1387591"/>
          <a:ext cx="488884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488884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301853" y="1388443"/>
        <a:ext cx="24444" cy="24444"/>
      </dsp:txXfrm>
    </dsp:sp>
    <dsp:sp modelId="{DC734169-2CC8-4288-8941-FF198627A462}">
      <dsp:nvSpPr>
        <dsp:cNvPr id="0" name=""/>
        <dsp:cNvSpPr/>
      </dsp:nvSpPr>
      <dsp:spPr>
        <a:xfrm>
          <a:off x="8558518" y="1095112"/>
          <a:ext cx="1222212" cy="61110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PC + </a:t>
          </a:r>
          <a:r>
            <a:rPr lang="en-US" altLang="ko-KR" sz="2000" kern="1200" dirty="0" smtClean="0">
              <a:latin typeface="HY궁서B" panose="02030600000101010101" pitchFamily="18" charset="-127"/>
              <a:ea typeface="HY궁서B" panose="02030600000101010101" pitchFamily="18" charset="-127"/>
            </a:rPr>
            <a:t>4</a:t>
          </a:r>
          <a:endParaRPr lang="ko-KR" altLang="en-US" sz="2000" kern="1200" dirty="0">
            <a:latin typeface="HY궁서B" panose="02030600000101010101" pitchFamily="18" charset="-127"/>
            <a:ea typeface="HY궁서B" panose="02030600000101010101" pitchFamily="18" charset="-127"/>
          </a:endParaRPr>
        </a:p>
      </dsp:txBody>
      <dsp:txXfrm>
        <a:off x="8576417" y="1113011"/>
        <a:ext cx="1186414" cy="575308"/>
      </dsp:txXfrm>
    </dsp:sp>
    <dsp:sp modelId="{29DCE624-DA3F-4BAF-BBCD-4A969946EBBF}">
      <dsp:nvSpPr>
        <dsp:cNvPr id="0" name=""/>
        <dsp:cNvSpPr/>
      </dsp:nvSpPr>
      <dsp:spPr>
        <a:xfrm rot="19457599">
          <a:off x="6301946" y="2266056"/>
          <a:ext cx="602063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602063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587927" y="2264078"/>
        <a:ext cx="30103" cy="30103"/>
      </dsp:txXfrm>
    </dsp:sp>
    <dsp:sp modelId="{E7092818-DE80-403B-BBD8-3BB6A8A334AC}">
      <dsp:nvSpPr>
        <dsp:cNvPr id="0" name=""/>
        <dsp:cNvSpPr/>
      </dsp:nvSpPr>
      <dsp:spPr>
        <a:xfrm>
          <a:off x="6847421" y="1797884"/>
          <a:ext cx="1222212" cy="6111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err="1" smtClean="0"/>
            <a:t>Movw</a:t>
          </a:r>
          <a:r>
            <a:rPr lang="en-US" altLang="ko-KR" sz="2000" kern="1200" dirty="0" smtClean="0"/>
            <a:t>/t</a:t>
          </a:r>
          <a:endParaRPr lang="ko-KR" altLang="en-US" sz="2000" kern="1200" dirty="0"/>
        </a:p>
      </dsp:txBody>
      <dsp:txXfrm>
        <a:off x="6865320" y="1815783"/>
        <a:ext cx="1186414" cy="575308"/>
      </dsp:txXfrm>
    </dsp:sp>
    <dsp:sp modelId="{842C4EB3-A78C-47BC-AEFE-46C7E24EFF5B}">
      <dsp:nvSpPr>
        <dsp:cNvPr id="0" name=""/>
        <dsp:cNvSpPr/>
      </dsp:nvSpPr>
      <dsp:spPr>
        <a:xfrm>
          <a:off x="8069633" y="2090363"/>
          <a:ext cx="488884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488884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301853" y="2091215"/>
        <a:ext cx="24444" cy="24444"/>
      </dsp:txXfrm>
    </dsp:sp>
    <dsp:sp modelId="{D5306E5D-222D-4879-BFEE-6F256062D77E}">
      <dsp:nvSpPr>
        <dsp:cNvPr id="0" name=""/>
        <dsp:cNvSpPr/>
      </dsp:nvSpPr>
      <dsp:spPr>
        <a:xfrm>
          <a:off x="8558518" y="1797884"/>
          <a:ext cx="1222212" cy="61110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PC + </a:t>
          </a:r>
          <a:r>
            <a:rPr lang="en-US" altLang="ko-KR" sz="2000" kern="1200" dirty="0" smtClean="0">
              <a:latin typeface="HY궁서B" panose="02030600000101010101" pitchFamily="18" charset="-127"/>
              <a:ea typeface="HY궁서B" panose="02030600000101010101" pitchFamily="18" charset="-127"/>
            </a:rPr>
            <a:t>4</a:t>
          </a:r>
          <a:endParaRPr lang="ko-KR" altLang="en-US" sz="2000" kern="1200" dirty="0">
            <a:latin typeface="HY궁서B" panose="02030600000101010101" pitchFamily="18" charset="-127"/>
            <a:ea typeface="HY궁서B" panose="02030600000101010101" pitchFamily="18" charset="-127"/>
          </a:endParaRPr>
        </a:p>
      </dsp:txBody>
      <dsp:txXfrm>
        <a:off x="8576417" y="1815783"/>
        <a:ext cx="1186414" cy="575308"/>
      </dsp:txXfrm>
    </dsp:sp>
    <dsp:sp modelId="{39B99CEC-C2AF-4F8E-AD77-A07929E699E9}">
      <dsp:nvSpPr>
        <dsp:cNvPr id="0" name=""/>
        <dsp:cNvSpPr/>
      </dsp:nvSpPr>
      <dsp:spPr>
        <a:xfrm rot="2142401">
          <a:off x="6301946" y="2617442"/>
          <a:ext cx="602063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602063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587927" y="2615464"/>
        <a:ext cx="30103" cy="30103"/>
      </dsp:txXfrm>
    </dsp:sp>
    <dsp:sp modelId="{7455A04A-6704-4891-B79E-C671FA983B6A}">
      <dsp:nvSpPr>
        <dsp:cNvPr id="0" name=""/>
        <dsp:cNvSpPr/>
      </dsp:nvSpPr>
      <dsp:spPr>
        <a:xfrm>
          <a:off x="6847421" y="2500656"/>
          <a:ext cx="1222212" cy="6111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MUL/MLA</a:t>
          </a:r>
          <a:endParaRPr lang="ko-KR" altLang="en-US" sz="2000" kern="1200" dirty="0"/>
        </a:p>
      </dsp:txBody>
      <dsp:txXfrm>
        <a:off x="6865320" y="2518555"/>
        <a:ext cx="1186414" cy="575308"/>
      </dsp:txXfrm>
    </dsp:sp>
    <dsp:sp modelId="{9BCA158E-E1BD-48DF-B4A0-F307CE7806CE}">
      <dsp:nvSpPr>
        <dsp:cNvPr id="0" name=""/>
        <dsp:cNvSpPr/>
      </dsp:nvSpPr>
      <dsp:spPr>
        <a:xfrm>
          <a:off x="8069633" y="2793135"/>
          <a:ext cx="488884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488884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301853" y="2793987"/>
        <a:ext cx="24444" cy="24444"/>
      </dsp:txXfrm>
    </dsp:sp>
    <dsp:sp modelId="{03B6A99E-E21A-46E8-A6C8-6BDE4AE9E0A3}">
      <dsp:nvSpPr>
        <dsp:cNvPr id="0" name=""/>
        <dsp:cNvSpPr/>
      </dsp:nvSpPr>
      <dsp:spPr>
        <a:xfrm>
          <a:off x="8558518" y="2500656"/>
          <a:ext cx="1222212" cy="61110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PC + </a:t>
          </a:r>
          <a:r>
            <a:rPr lang="en-US" altLang="ko-KR" sz="2000" kern="1200" dirty="0" smtClean="0">
              <a:latin typeface="HY궁서B" panose="02030600000101010101" pitchFamily="18" charset="-127"/>
              <a:ea typeface="HY궁서B" panose="02030600000101010101" pitchFamily="18" charset="-127"/>
            </a:rPr>
            <a:t>4</a:t>
          </a:r>
          <a:endParaRPr lang="ko-KR" altLang="en-US" sz="2000" kern="1200" dirty="0">
            <a:latin typeface="HY궁서B" panose="02030600000101010101" pitchFamily="18" charset="-127"/>
            <a:ea typeface="HY궁서B" panose="02030600000101010101" pitchFamily="18" charset="-127"/>
          </a:endParaRPr>
        </a:p>
      </dsp:txBody>
      <dsp:txXfrm>
        <a:off x="8576417" y="2518555"/>
        <a:ext cx="1186414" cy="575308"/>
      </dsp:txXfrm>
    </dsp:sp>
    <dsp:sp modelId="{0897224A-FD3B-4BE4-A95E-1DDE504F96D1}">
      <dsp:nvSpPr>
        <dsp:cNvPr id="0" name=""/>
        <dsp:cNvSpPr/>
      </dsp:nvSpPr>
      <dsp:spPr>
        <a:xfrm rot="3907178">
          <a:off x="6021975" y="2968828"/>
          <a:ext cx="1162005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1162005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573928" y="2952852"/>
        <a:ext cx="58100" cy="58100"/>
      </dsp:txXfrm>
    </dsp:sp>
    <dsp:sp modelId="{C6ECB032-F041-41FF-B7D1-267BECF15661}">
      <dsp:nvSpPr>
        <dsp:cNvPr id="0" name=""/>
        <dsp:cNvSpPr/>
      </dsp:nvSpPr>
      <dsp:spPr>
        <a:xfrm>
          <a:off x="6847421" y="3203428"/>
          <a:ext cx="1222212" cy="6111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ETC….</a:t>
          </a:r>
          <a:endParaRPr lang="ko-KR" altLang="en-US" sz="2000" kern="1200" dirty="0"/>
        </a:p>
      </dsp:txBody>
      <dsp:txXfrm>
        <a:off x="6865320" y="3221327"/>
        <a:ext cx="1186414" cy="575308"/>
      </dsp:txXfrm>
    </dsp:sp>
    <dsp:sp modelId="{0393152D-BFB5-4061-9A12-5D242205173C}">
      <dsp:nvSpPr>
        <dsp:cNvPr id="0" name=""/>
        <dsp:cNvSpPr/>
      </dsp:nvSpPr>
      <dsp:spPr>
        <a:xfrm>
          <a:off x="8069633" y="3495907"/>
          <a:ext cx="488884" cy="26147"/>
        </a:xfrm>
        <a:custGeom>
          <a:avLst/>
          <a:gdLst/>
          <a:ahLst/>
          <a:cxnLst/>
          <a:rect l="0" t="0" r="0" b="0"/>
          <a:pathLst>
            <a:path>
              <a:moveTo>
                <a:pt x="0" y="13073"/>
              </a:moveTo>
              <a:lnTo>
                <a:pt x="488884" y="130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8301853" y="3496759"/>
        <a:ext cx="24444" cy="24444"/>
      </dsp:txXfrm>
    </dsp:sp>
    <dsp:sp modelId="{6147E855-D789-4761-B07E-BC3432D4CB0C}">
      <dsp:nvSpPr>
        <dsp:cNvPr id="0" name=""/>
        <dsp:cNvSpPr/>
      </dsp:nvSpPr>
      <dsp:spPr>
        <a:xfrm>
          <a:off x="8558518" y="3203428"/>
          <a:ext cx="1222212" cy="61110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PC + </a:t>
          </a:r>
          <a:r>
            <a:rPr lang="en-US" altLang="ko-KR" sz="2000" kern="1200" dirty="0" smtClean="0">
              <a:latin typeface="HY궁서B" panose="02030600000101010101" pitchFamily="18" charset="-127"/>
              <a:ea typeface="HY궁서B" panose="02030600000101010101" pitchFamily="18" charset="-127"/>
            </a:rPr>
            <a:t>4</a:t>
          </a:r>
          <a:endParaRPr lang="ko-KR" altLang="en-US" sz="2000" kern="1200" dirty="0">
            <a:latin typeface="HY궁서B" panose="02030600000101010101" pitchFamily="18" charset="-127"/>
            <a:ea typeface="HY궁서B" panose="02030600000101010101" pitchFamily="18" charset="-127"/>
          </a:endParaRPr>
        </a:p>
      </dsp:txBody>
      <dsp:txXfrm>
        <a:off x="8576417" y="3221327"/>
        <a:ext cx="1186414" cy="575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02613-6D33-422B-8A7D-E30270B45FC4}" type="datetimeFigureOut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B159C-44D1-4727-A31F-BFD57E367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18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5194A-BAF9-4FD2-9A24-04FB63A8D330}" type="datetimeFigureOut">
              <a:rPr lang="ko-KR" altLang="en-US" smtClean="0"/>
              <a:t>2015-02-04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A178D-5E14-4351-BCA9-8875B1EEE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65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69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34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6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87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65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435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3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61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87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06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00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99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00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110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566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83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61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 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4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51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7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211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978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1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26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A178D-5E14-4351-BCA9-8875B1EEE1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2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E150-9D8D-4C98-B703-DDEDFA20DFCE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478" y="6112915"/>
            <a:ext cx="28352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800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3F53-10D9-4051-9713-14D70B08A9DD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3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278FA28-B19D-40F6-9F35-AE10D43ABFCC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1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A17B-31B9-487D-B4A1-31E3362970E7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55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243CC4-9AAB-4AD3-97AC-2042A54FD700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그림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478" y="6112915"/>
            <a:ext cx="28352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639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EE3C-DA7F-4125-A8E9-217EEDD52203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86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6D38-A13B-4B39-8D53-10D362F580C3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0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958E-A0A8-4C0F-96FF-EFFE60EB2C82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1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1B0C5-4F39-4B7E-994C-B77AB3BB5E41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29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B027-C450-4C0D-A2CD-5CE3DA146F6C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6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538DF-EA17-443D-9B63-A9086B3E2A8A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5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A6C38D7-FC6B-4923-9F62-8B0A568E784C}" type="datetime1">
              <a:rPr lang="en-US" altLang="ko-KR" smtClean="0"/>
              <a:t>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8" name="그림 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916" y="901237"/>
            <a:ext cx="28352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483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성능 최적화를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위한 코딩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25 – 1 </a:t>
            </a:r>
            <a:r>
              <a:rPr lang="ko-KR" altLang="en-US" dirty="0" smtClean="0"/>
              <a:t>기      정 재 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숫자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비교하면 명령 횟수가 줄어든다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CPSR</a:t>
            </a:r>
            <a:endParaRPr lang="ko-KR" altLang="en-US" dirty="0"/>
          </a:p>
        </p:txBody>
      </p:sp>
      <p:pic>
        <p:nvPicPr>
          <p:cNvPr id="1026" name="Picture 2" descr="http://4.bp.blogspot.com/-K6uioVMEkSc/TuQh4jw02AI/AAAAAAAAADs/3H9FzA5f4Z0/s1600/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8" y="2287725"/>
            <a:ext cx="8602151" cy="330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23691" y="3390181"/>
            <a:ext cx="1552754" cy="431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비교연산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62" y="2000430"/>
            <a:ext cx="3829050" cy="4133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19" y="2000430"/>
            <a:ext cx="2876550" cy="24098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1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비교연산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009953"/>
            <a:ext cx="2943225" cy="2295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55" y="2009953"/>
            <a:ext cx="3914775" cy="3952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62" y="2000430"/>
            <a:ext cx="3829050" cy="4133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76313" y="4213781"/>
            <a:ext cx="2769831" cy="216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391373" y="4213781"/>
            <a:ext cx="2469823" cy="31108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5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40573 -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4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파이프라인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627102"/>
            <a:ext cx="7190386" cy="31957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74276" y="3054285"/>
            <a:ext cx="1187778" cy="252638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62054" y="3054285"/>
            <a:ext cx="1187778" cy="2526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49832" y="3054285"/>
            <a:ext cx="1187778" cy="25263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37610" y="3054285"/>
            <a:ext cx="1187778" cy="252638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25388" y="3054285"/>
            <a:ext cx="1187778" cy="252638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1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05" y="2325462"/>
            <a:ext cx="4200525" cy="1885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06" y="831679"/>
            <a:ext cx="3076575" cy="55911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78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58" y="2326719"/>
            <a:ext cx="3905250" cy="17811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325" y="2326719"/>
            <a:ext cx="2695575" cy="4000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606" y="831679"/>
            <a:ext cx="3076575" cy="55911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6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29062 0.0025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쓸 수 있다면 비트 연산자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홀수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짝수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72" y="2532739"/>
            <a:ext cx="3181350" cy="2571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83" y="1404766"/>
            <a:ext cx="4029075" cy="52006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4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 소개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10" y="2307447"/>
            <a:ext cx="2047619" cy="2819048"/>
          </a:xfrm>
          <a:effectLst>
            <a:softEdge rad="63500"/>
          </a:effectLst>
        </p:spPr>
      </p:pic>
      <p:sp>
        <p:nvSpPr>
          <p:cNvPr id="7" name="TextBox 6"/>
          <p:cNvSpPr txBox="1"/>
          <p:nvPr/>
        </p:nvSpPr>
        <p:spPr>
          <a:xfrm>
            <a:off x="5074507" y="2307447"/>
            <a:ext cx="69444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한국항공대학교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학년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한국애니메이션 고교 컴퓨터게임제작과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21</a:t>
            </a:r>
            <a:r>
              <a:rPr lang="ko-KR" altLang="en-US" dirty="0" smtClean="0"/>
              <a:t>사단 군복무</a:t>
            </a:r>
            <a:r>
              <a:rPr lang="en-US" altLang="ko-KR" dirty="0" smtClean="0"/>
              <a:t>(2011.8~13.5)</a:t>
            </a:r>
            <a:br>
              <a:rPr lang="en-US" altLang="ko-KR" dirty="0" smtClean="0"/>
            </a:b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나이 </a:t>
            </a:r>
            <a:r>
              <a:rPr lang="en-US" altLang="ko-KR" dirty="0"/>
              <a:t>: </a:t>
            </a:r>
            <a:r>
              <a:rPr lang="en-US" altLang="ko-KR" dirty="0" smtClean="0"/>
              <a:t>24</a:t>
            </a:r>
            <a:br>
              <a:rPr lang="en-US" altLang="ko-KR" dirty="0" smtClean="0"/>
            </a:b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관심 기술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err="1" smtClean="0"/>
              <a:t>임베디드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홀수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짝수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72" y="2584752"/>
            <a:ext cx="3228975" cy="266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50" y="1947691"/>
            <a:ext cx="4019550" cy="46577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5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비트연산자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플래그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393343"/>
            <a:ext cx="2221097" cy="4334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096" y="2393343"/>
            <a:ext cx="3133725" cy="4200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04" y="2046809"/>
            <a:ext cx="3355005" cy="468098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3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레지스터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레지스터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2919" y="2116601"/>
            <a:ext cx="4951051" cy="42068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레지스터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2919" y="2486176"/>
            <a:ext cx="9783763" cy="17698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03268" y="2843184"/>
            <a:ext cx="3640347" cy="35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90264" y="2843184"/>
            <a:ext cx="3588589" cy="35368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19" y="4536904"/>
            <a:ext cx="3438525" cy="18859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31056" y="5640268"/>
            <a:ext cx="1285336" cy="319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61712" y="4917042"/>
            <a:ext cx="2156604" cy="2980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24236" y="5215125"/>
            <a:ext cx="576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지역변수도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개를 초과하면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으로 넘어가게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9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Singed Unsigned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Singed Unsigned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02919" y="2162508"/>
            <a:ext cx="9784080" cy="34370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 smtClean="0"/>
              <a:t> signed </a:t>
            </a:r>
            <a:r>
              <a:rPr lang="ko-KR" altLang="en-US" dirty="0" err="1" smtClean="0"/>
              <a:t>자료형이</a:t>
            </a:r>
            <a:r>
              <a:rPr lang="ko-KR" altLang="en-US" dirty="0" smtClean="0"/>
              <a:t> 굳이 필요 없는 경우에는 귀찮더라도 </a:t>
            </a:r>
            <a:r>
              <a:rPr lang="en-US" altLang="ko-KR" dirty="0" smtClean="0"/>
              <a:t>unsigned </a:t>
            </a:r>
            <a:r>
              <a:rPr lang="ko-KR" altLang="en-US" dirty="0" smtClean="0"/>
              <a:t>를 앞에 붙여</a:t>
            </a:r>
            <a:r>
              <a:rPr lang="en-US" altLang="ko-KR" dirty="0" smtClean="0"/>
              <a:t>, unsigned</a:t>
            </a:r>
            <a:r>
              <a:rPr lang="ko-KR" altLang="en-US" dirty="0" smtClean="0"/>
              <a:t>라고 명시해주는 것이 좋다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 err="1" smtClean="0"/>
              <a:t>쉬프트에서</a:t>
            </a:r>
            <a:r>
              <a:rPr lang="ko-KR" altLang="en-US" dirty="0" smtClean="0"/>
              <a:t> 특히 유용하다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 smtClean="0"/>
              <a:t>속도 뿐만 아니라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같이 적은 메모리를 사용할 경우 도움이 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Singed Unsigned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119109"/>
              </p:ext>
            </p:extLst>
          </p:nvPr>
        </p:nvGraphicFramePr>
        <p:xfrm>
          <a:off x="1202919" y="2803214"/>
          <a:ext cx="86966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085"/>
                <a:gridCol w="1087085"/>
                <a:gridCol w="1087085"/>
                <a:gridCol w="1087085"/>
                <a:gridCol w="1087085"/>
                <a:gridCol w="1087085"/>
                <a:gridCol w="1087085"/>
                <a:gridCol w="108708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42707" y="3913802"/>
            <a:ext cx="186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산술 우측 </a:t>
            </a:r>
            <a:r>
              <a:rPr lang="ko-KR" altLang="en-US" dirty="0" err="1" smtClean="0"/>
              <a:t>쉬프트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&gt;&gt;</a:t>
            </a:r>
            <a:endParaRPr lang="ko-KR" altLang="en-US" dirty="0"/>
          </a:p>
        </p:txBody>
      </p:sp>
      <p:graphicFrame>
        <p:nvGraphicFramePr>
          <p:cNvPr id="8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248930"/>
              </p:ext>
            </p:extLst>
          </p:nvPr>
        </p:nvGraphicFramePr>
        <p:xfrm>
          <a:off x="1221773" y="4388488"/>
          <a:ext cx="86966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085"/>
                <a:gridCol w="1087085"/>
                <a:gridCol w="1087085"/>
                <a:gridCol w="1087085"/>
                <a:gridCol w="1087085"/>
                <a:gridCol w="1087085"/>
                <a:gridCol w="1087085"/>
                <a:gridCol w="108708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88676" y="332766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Signed : -114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83604" y="3327661"/>
            <a:ext cx="172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Unigned</a:t>
            </a:r>
            <a:r>
              <a:rPr lang="en-US" altLang="ko-KR" dirty="0" smtClean="0"/>
              <a:t> : 142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88676" y="481138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Signed : -57</a:t>
            </a:r>
            <a:endParaRPr lang="ko-KR" altLang="en-US" dirty="0"/>
          </a:p>
        </p:txBody>
      </p:sp>
      <p:graphicFrame>
        <p:nvGraphicFramePr>
          <p:cNvPr id="12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959481"/>
              </p:ext>
            </p:extLst>
          </p:nvPr>
        </p:nvGraphicFramePr>
        <p:xfrm>
          <a:off x="1202919" y="5641866"/>
          <a:ext cx="86966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085"/>
                <a:gridCol w="1087085"/>
                <a:gridCol w="1087085"/>
                <a:gridCol w="1087085"/>
                <a:gridCol w="1087085"/>
                <a:gridCol w="1087085"/>
                <a:gridCol w="1087085"/>
                <a:gridCol w="108708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488676" y="6141814"/>
            <a:ext cx="172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Unigned</a:t>
            </a:r>
            <a:r>
              <a:rPr lang="en-US" altLang="ko-KR" dirty="0" smtClean="0"/>
              <a:t> : 71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소수 데이터 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소수 데이터 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59" y="2144646"/>
            <a:ext cx="4191000" cy="1562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144646"/>
            <a:ext cx="3695700" cy="30289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4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지원 작품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Arm Process Simulator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527" y="3109912"/>
            <a:ext cx="3933825" cy="2009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113" y="3109912"/>
            <a:ext cx="4171950" cy="292417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소수 데이터 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144646"/>
            <a:ext cx="4476750" cy="3076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52" y="2144646"/>
            <a:ext cx="4486275" cy="19431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1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보너스 팁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의 차이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의 차이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04" y="2370197"/>
            <a:ext cx="3305175" cy="3152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671" y="2384484"/>
            <a:ext cx="3838575" cy="3124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638" y="2384484"/>
            <a:ext cx="3838575" cy="33242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22609" y="4458878"/>
            <a:ext cx="2304433" cy="292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51463" y="2384484"/>
            <a:ext cx="2304433" cy="292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36304" y="3423502"/>
            <a:ext cx="2304433" cy="149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의 차이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246" y="2370197"/>
            <a:ext cx="3781425" cy="3429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073" y="2370197"/>
            <a:ext cx="3781425" cy="3676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25" y="2370197"/>
            <a:ext cx="2971800" cy="3743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04246" y="4864231"/>
            <a:ext cx="2601907" cy="934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차지하는 공간을 줄여보자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3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338926"/>
            <a:ext cx="2600325" cy="2352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96" y="2338926"/>
            <a:ext cx="4543425" cy="20478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6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구조체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96" y="2338926"/>
            <a:ext cx="4543425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2338926"/>
            <a:ext cx="2847975" cy="25336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338926"/>
            <a:ext cx="2752725" cy="2552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96" y="2338926"/>
            <a:ext cx="4181475" cy="214312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4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833800"/>
              </p:ext>
            </p:extLst>
          </p:nvPr>
        </p:nvGraphicFramePr>
        <p:xfrm>
          <a:off x="1203325" y="2011363"/>
          <a:ext cx="9783763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8" name="꺾인 연결선 17"/>
          <p:cNvCxnSpPr/>
          <p:nvPr/>
        </p:nvCxnSpPr>
        <p:spPr>
          <a:xfrm rot="10800000">
            <a:off x="4497357" y="3722916"/>
            <a:ext cx="5337108" cy="2715206"/>
          </a:xfrm>
          <a:prstGeom prst="bentConnector3">
            <a:avLst>
              <a:gd name="adj1" fmla="val 10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834465" y="6130212"/>
            <a:ext cx="0" cy="30791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3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 및 해결방법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2919" y="2587925"/>
            <a:ext cx="3243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/>
              <a:t>bin, hex </a:t>
            </a:r>
            <a:r>
              <a:rPr lang="ko-KR" altLang="en-US" sz="3200" dirty="0" smtClean="0"/>
              <a:t>함수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202918" y="5347453"/>
            <a:ext cx="4033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/>
              <a:t>LDRB STRB </a:t>
            </a:r>
            <a:r>
              <a:rPr lang="ko-KR" altLang="en-US" sz="3200" dirty="0" smtClean="0"/>
              <a:t>명령어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202918" y="3967689"/>
            <a:ext cx="391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/>
              <a:t>Unsigned Signed</a:t>
            </a:r>
            <a:endParaRPr lang="ko-KR" altLang="en-US" sz="3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Tracer</a:t>
            </a:r>
            <a:endParaRPr lang="ko-KR" altLang="en-US" dirty="0"/>
          </a:p>
        </p:txBody>
      </p:sp>
      <p:pic>
        <p:nvPicPr>
          <p:cNvPr id="4" name="TermProject동영상_2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2918" y="2433643"/>
            <a:ext cx="6103655" cy="34587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 및 해결방법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실습 점수가 초를 재서 먼저 들어오는 조부터 점수를 매기는 방법이었음</a:t>
            </a:r>
            <a:r>
              <a:rPr lang="en-US" altLang="ko-KR" sz="3200" dirty="0" smtClean="0"/>
              <a:t>.</a:t>
            </a:r>
            <a:br>
              <a:rPr lang="en-US" altLang="ko-KR" sz="3200" dirty="0" smtClean="0"/>
            </a:br>
            <a:endParaRPr lang="en-US" altLang="ko-KR" sz="3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3200" dirty="0"/>
              <a:t> </a:t>
            </a:r>
            <a:r>
              <a:rPr lang="ko-KR" altLang="en-US" sz="3200" dirty="0" smtClean="0"/>
              <a:t>최대한  </a:t>
            </a:r>
            <a:r>
              <a:rPr lang="ko-KR" altLang="en-US" sz="3200" dirty="0" err="1" smtClean="0"/>
              <a:t>쓸모없는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행동없이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가는게</a:t>
            </a:r>
            <a:r>
              <a:rPr lang="ko-KR" altLang="en-US" sz="3200" dirty="0" smtClean="0"/>
              <a:t> 포인트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endParaRPr lang="en-US" altLang="ko-KR" sz="3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3200" dirty="0"/>
              <a:t> </a:t>
            </a:r>
            <a:r>
              <a:rPr lang="en-US" altLang="ko-KR" sz="3200" dirty="0" smtClean="0"/>
              <a:t>360 </a:t>
            </a:r>
            <a:r>
              <a:rPr lang="ko-KR" altLang="en-US" sz="3200" dirty="0" smtClean="0"/>
              <a:t>회전이 매우 난코스</a:t>
            </a:r>
            <a:r>
              <a:rPr lang="en-US" altLang="ko-KR" sz="3200" dirty="0" smtClean="0"/>
              <a:t>.</a:t>
            </a:r>
            <a:br>
              <a:rPr lang="en-US" altLang="ko-KR" sz="3200" dirty="0" smtClean="0"/>
            </a:br>
            <a:endParaRPr lang="en-US" altLang="ko-KR" sz="3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3200" dirty="0"/>
              <a:t> </a:t>
            </a:r>
            <a:r>
              <a:rPr lang="ko-KR" altLang="en-US" sz="3200" dirty="0" smtClean="0"/>
              <a:t>직각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부드러운 코너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직선에 따라 </a:t>
            </a:r>
            <a:r>
              <a:rPr lang="ko-KR" altLang="en-US" sz="3200" dirty="0" err="1" smtClean="0"/>
              <a:t>움직이게함</a:t>
            </a:r>
            <a:r>
              <a:rPr lang="en-US" altLang="ko-KR" sz="3200" dirty="0" smtClean="0"/>
              <a:t>.</a:t>
            </a:r>
            <a:endParaRPr lang="en-US" altLang="ko-KR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ARM </a:t>
            </a:r>
            <a:r>
              <a:rPr lang="ko-KR" altLang="en-US" dirty="0" smtClean="0"/>
              <a:t>최적화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최적화란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디자인 </a:t>
            </a:r>
            <a:r>
              <a:rPr lang="ko-KR" altLang="en-US" dirty="0"/>
              <a:t>레벨 </a:t>
            </a:r>
            <a:r>
              <a:rPr lang="en-US" altLang="ko-KR" dirty="0"/>
              <a:t>: </a:t>
            </a:r>
            <a:r>
              <a:rPr lang="ko-KR" altLang="en-US" dirty="0"/>
              <a:t>적절한 알고리즘의 선택이 </a:t>
            </a:r>
            <a:r>
              <a:rPr lang="en-US" altLang="ko-KR" dirty="0"/>
              <a:t>S/W </a:t>
            </a:r>
            <a:r>
              <a:rPr lang="ko-KR" altLang="en-US" dirty="0"/>
              <a:t>성능에 가장 크게 영향을 준다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소스 </a:t>
            </a:r>
            <a:r>
              <a:rPr lang="ko-KR" altLang="en-US" dirty="0"/>
              <a:t>코드 레벨 </a:t>
            </a:r>
            <a:r>
              <a:rPr lang="en-US" altLang="ko-KR" dirty="0"/>
              <a:t>: </a:t>
            </a:r>
            <a:r>
              <a:rPr lang="ko-KR" altLang="en-US" dirty="0"/>
              <a:t>성능 저하를 일으키는 코딩 기법을 피하고</a:t>
            </a:r>
            <a:r>
              <a:rPr lang="en-US" altLang="ko-KR" dirty="0"/>
              <a:t>, </a:t>
            </a:r>
            <a:r>
              <a:rPr lang="ko-KR" altLang="en-US" dirty="0"/>
              <a:t>컴파일러가 최적화하기 좋은 스타일의 코딩 기법을 사용한다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컴파일 </a:t>
            </a:r>
            <a:r>
              <a:rPr lang="ko-KR" altLang="en-US" dirty="0"/>
              <a:t>레벨 </a:t>
            </a:r>
            <a:r>
              <a:rPr lang="en-US" altLang="ko-KR" dirty="0"/>
              <a:t>: </a:t>
            </a:r>
            <a:r>
              <a:rPr lang="ko-KR" altLang="en-US" dirty="0"/>
              <a:t>최적화 컴파일러를 사용함으로써 성능을 향상 시킨다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어셈블리 </a:t>
            </a:r>
            <a:r>
              <a:rPr lang="ko-KR" altLang="en-US" dirty="0"/>
              <a:t>레벨 </a:t>
            </a:r>
            <a:r>
              <a:rPr lang="en-US" altLang="ko-KR" dirty="0"/>
              <a:t>: </a:t>
            </a:r>
            <a:r>
              <a:rPr lang="ko-KR" altLang="en-US" dirty="0"/>
              <a:t>특정 하드웨어에서만 사용되는 어셈블리어로 </a:t>
            </a:r>
            <a:r>
              <a:rPr lang="ko-KR" altLang="en-US" dirty="0" err="1"/>
              <a:t>코딩함으로써</a:t>
            </a:r>
            <a:r>
              <a:rPr lang="ko-KR" altLang="en-US" dirty="0"/>
              <a:t> 성능을 최적화한다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">
  <a:themeElements>
    <a:clrScheme name="줄무늬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무늬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TM03090430[[fn=밴드]]</Template>
  <TotalTime>1673</TotalTime>
  <Words>353</Words>
  <Application>Microsoft Office PowerPoint</Application>
  <PresentationFormat>와이드스크린</PresentationFormat>
  <Paragraphs>178</Paragraphs>
  <Slides>39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HY궁서B</vt:lpstr>
      <vt:lpstr>맑은 고딕</vt:lpstr>
      <vt:lpstr>휴먼매직체</vt:lpstr>
      <vt:lpstr>Arial</vt:lpstr>
      <vt:lpstr>Gill Sans MT</vt:lpstr>
      <vt:lpstr>Wingdings</vt:lpstr>
      <vt:lpstr>줄무늬</vt:lpstr>
      <vt:lpstr>성능 최적화를  위한 코딩</vt:lpstr>
      <vt:lpstr>자기 소개</vt:lpstr>
      <vt:lpstr>지원 작품</vt:lpstr>
      <vt:lpstr>프로그램 구조</vt:lpstr>
      <vt:lpstr>문제점 및 해결방법</vt:lpstr>
      <vt:lpstr>Line Tracer</vt:lpstr>
      <vt:lpstr>문제점 및 해결방법</vt:lpstr>
      <vt:lpstr>ARM 최적화</vt:lpstr>
      <vt:lpstr>최적화란?</vt:lpstr>
      <vt:lpstr>비교연산</vt:lpstr>
      <vt:lpstr>CPSR</vt:lpstr>
      <vt:lpstr>비교연산</vt:lpstr>
      <vt:lpstr>비교연산</vt:lpstr>
      <vt:lpstr>반복문</vt:lpstr>
      <vt:lpstr>파이프라인</vt:lpstr>
      <vt:lpstr>반복문</vt:lpstr>
      <vt:lpstr>반복문</vt:lpstr>
      <vt:lpstr>비트연산자</vt:lpstr>
      <vt:lpstr>비트연산자</vt:lpstr>
      <vt:lpstr>비트연산자</vt:lpstr>
      <vt:lpstr>비트연산자</vt:lpstr>
      <vt:lpstr>레지스터</vt:lpstr>
      <vt:lpstr>레지스터</vt:lpstr>
      <vt:lpstr>레지스터</vt:lpstr>
      <vt:lpstr>Singed Unsigned</vt:lpstr>
      <vt:lpstr>Singed Unsigned</vt:lpstr>
      <vt:lpstr>Singed Unsigned</vt:lpstr>
      <vt:lpstr>소수 데이터 형</vt:lpstr>
      <vt:lpstr>소수 데이터 형</vt:lpstr>
      <vt:lpstr>소수 데이터 형</vt:lpstr>
      <vt:lpstr>보너스 팁</vt:lpstr>
      <vt:lpstr>Switch와 if의 차이</vt:lpstr>
      <vt:lpstr>Switch와 if의 차이</vt:lpstr>
      <vt:lpstr>Switch와 if의 차이</vt:lpstr>
      <vt:lpstr>구조체</vt:lpstr>
      <vt:lpstr>구조체</vt:lpstr>
      <vt:lpstr>구조체</vt:lpstr>
      <vt:lpstr>구조체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Python을 이용한            Arm Assembler</dc:title>
  <dc:creator>Zaswedx</dc:creator>
  <cp:lastModifiedBy>정재헌</cp:lastModifiedBy>
  <cp:revision>327</cp:revision>
  <dcterms:created xsi:type="dcterms:W3CDTF">2014-11-02T08:45:25Z</dcterms:created>
  <dcterms:modified xsi:type="dcterms:W3CDTF">2015-02-04T09:30:39Z</dcterms:modified>
</cp:coreProperties>
</file>